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A3F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02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86083-ADFE-4BFE-8A7A-22C01CC21D6E}" type="datetimeFigureOut">
              <a:rPr lang="nb-NO" smtClean="0"/>
              <a:t>28.04.2015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F7D02-6AFC-4064-BED2-9DFB9751149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42271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86083-ADFE-4BFE-8A7A-22C01CC21D6E}" type="datetimeFigureOut">
              <a:rPr lang="nb-NO" smtClean="0"/>
              <a:t>28.04.2015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F7D02-6AFC-4064-BED2-9DFB9751149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02784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86083-ADFE-4BFE-8A7A-22C01CC21D6E}" type="datetimeFigureOut">
              <a:rPr lang="nb-NO" smtClean="0"/>
              <a:t>28.04.2015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F7D02-6AFC-4064-BED2-9DFB9751149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37468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86083-ADFE-4BFE-8A7A-22C01CC21D6E}" type="datetimeFigureOut">
              <a:rPr lang="nb-NO" smtClean="0"/>
              <a:t>28.04.2015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F7D02-6AFC-4064-BED2-9DFB9751149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49605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86083-ADFE-4BFE-8A7A-22C01CC21D6E}" type="datetimeFigureOut">
              <a:rPr lang="nb-NO" smtClean="0"/>
              <a:t>28.04.2015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F7D02-6AFC-4064-BED2-9DFB9751149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77936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86083-ADFE-4BFE-8A7A-22C01CC21D6E}" type="datetimeFigureOut">
              <a:rPr lang="nb-NO" smtClean="0"/>
              <a:t>28.04.2015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F7D02-6AFC-4064-BED2-9DFB9751149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22484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86083-ADFE-4BFE-8A7A-22C01CC21D6E}" type="datetimeFigureOut">
              <a:rPr lang="nb-NO" smtClean="0"/>
              <a:t>28.04.2015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F7D02-6AFC-4064-BED2-9DFB9751149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87309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86083-ADFE-4BFE-8A7A-22C01CC21D6E}" type="datetimeFigureOut">
              <a:rPr lang="nb-NO" smtClean="0"/>
              <a:t>28.04.2015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F7D02-6AFC-4064-BED2-9DFB9751149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70846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86083-ADFE-4BFE-8A7A-22C01CC21D6E}" type="datetimeFigureOut">
              <a:rPr lang="nb-NO" smtClean="0"/>
              <a:t>28.04.2015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F7D02-6AFC-4064-BED2-9DFB9751149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00941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86083-ADFE-4BFE-8A7A-22C01CC21D6E}" type="datetimeFigureOut">
              <a:rPr lang="nb-NO" smtClean="0"/>
              <a:t>28.04.2015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F7D02-6AFC-4064-BED2-9DFB9751149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543737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86083-ADFE-4BFE-8A7A-22C01CC21D6E}" type="datetimeFigureOut">
              <a:rPr lang="nb-NO" smtClean="0"/>
              <a:t>28.04.2015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F7D02-6AFC-4064-BED2-9DFB9751149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29879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986083-ADFE-4BFE-8A7A-22C01CC21D6E}" type="datetimeFigureOut">
              <a:rPr lang="nb-NO" smtClean="0"/>
              <a:t>28.04.2015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FF7D02-6AFC-4064-BED2-9DFB9751149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08438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1" name="Rett linje 50"/>
          <p:cNvCxnSpPr/>
          <p:nvPr/>
        </p:nvCxnSpPr>
        <p:spPr>
          <a:xfrm>
            <a:off x="8508335" y="3664858"/>
            <a:ext cx="0" cy="213758"/>
          </a:xfrm>
          <a:prstGeom prst="line">
            <a:avLst/>
          </a:prstGeom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Avrundet rektangel 3"/>
          <p:cNvSpPr/>
          <p:nvPr/>
        </p:nvSpPr>
        <p:spPr>
          <a:xfrm>
            <a:off x="2195736" y="476672"/>
            <a:ext cx="3888432" cy="129614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15875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>
              <a:latin typeface="Arial Narrow" panose="020B0606020202030204" pitchFamily="34" charset="0"/>
            </a:endParaRPr>
          </a:p>
        </p:txBody>
      </p:sp>
      <p:sp>
        <p:nvSpPr>
          <p:cNvPr id="5" name="TekstSylinder 4"/>
          <p:cNvSpPr txBox="1"/>
          <p:nvPr/>
        </p:nvSpPr>
        <p:spPr>
          <a:xfrm>
            <a:off x="2225103" y="476672"/>
            <a:ext cx="38329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Rådmann</a:t>
            </a:r>
            <a:endParaRPr lang="nb-NO" dirty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6" name="Avrundet rektangel 5"/>
          <p:cNvSpPr/>
          <p:nvPr/>
        </p:nvSpPr>
        <p:spPr>
          <a:xfrm>
            <a:off x="2267744" y="908720"/>
            <a:ext cx="1152128" cy="795676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15875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300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Kommunalsjef Kultur og samfunns-utvikling</a:t>
            </a:r>
            <a:endParaRPr lang="nb-NO" sz="1300" dirty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7" name="Avrundet rektangel 6"/>
          <p:cNvSpPr/>
          <p:nvPr/>
        </p:nvSpPr>
        <p:spPr>
          <a:xfrm>
            <a:off x="3563888" y="908720"/>
            <a:ext cx="1152128" cy="795676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15875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300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Kommunalsjef Oppvekst</a:t>
            </a:r>
            <a:endParaRPr lang="nb-NO" sz="1300" dirty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8" name="Avrundet rektangel 7"/>
          <p:cNvSpPr/>
          <p:nvPr/>
        </p:nvSpPr>
        <p:spPr>
          <a:xfrm>
            <a:off x="4842904" y="908720"/>
            <a:ext cx="1152128" cy="791288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15875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300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Kommunalsjef Helse- og omsorg</a:t>
            </a:r>
            <a:endParaRPr lang="nb-NO" sz="1300" dirty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9" name="Avrundet rektangel 8"/>
          <p:cNvSpPr/>
          <p:nvPr/>
        </p:nvSpPr>
        <p:spPr>
          <a:xfrm>
            <a:off x="496911" y="3865580"/>
            <a:ext cx="1080120" cy="576064"/>
          </a:xfrm>
          <a:prstGeom prst="roundRect">
            <a:avLst/>
          </a:prstGeom>
          <a:solidFill>
            <a:srgbClr val="AA3F3C"/>
          </a:solidFill>
          <a:ln w="15875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300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Røros skole</a:t>
            </a:r>
            <a:endParaRPr lang="nb-NO" sz="1300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12" name="Avrundet rektangel 11"/>
          <p:cNvSpPr/>
          <p:nvPr/>
        </p:nvSpPr>
        <p:spPr>
          <a:xfrm>
            <a:off x="1685043" y="3865580"/>
            <a:ext cx="1080120" cy="576064"/>
          </a:xfrm>
          <a:prstGeom prst="roundRect">
            <a:avLst/>
          </a:prstGeom>
          <a:solidFill>
            <a:srgbClr val="AA3F3C"/>
          </a:solidFill>
          <a:ln w="15875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300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Brekken oppvekst- og lokalsenter</a:t>
            </a:r>
            <a:endParaRPr lang="nb-NO" sz="1300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13" name="Avrundet rektangel 12"/>
          <p:cNvSpPr/>
          <p:nvPr/>
        </p:nvSpPr>
        <p:spPr>
          <a:xfrm>
            <a:off x="2892623" y="3865580"/>
            <a:ext cx="1080120" cy="576064"/>
          </a:xfrm>
          <a:prstGeom prst="roundRect">
            <a:avLst/>
          </a:prstGeom>
          <a:solidFill>
            <a:srgbClr val="AA3F3C"/>
          </a:solidFill>
          <a:ln w="15875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300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Glåmos oppvekst-senter</a:t>
            </a:r>
            <a:endParaRPr lang="nb-NO" sz="1300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cxnSp>
        <p:nvCxnSpPr>
          <p:cNvPr id="16" name="Rett linje 15"/>
          <p:cNvCxnSpPr/>
          <p:nvPr/>
        </p:nvCxnSpPr>
        <p:spPr>
          <a:xfrm>
            <a:off x="1018895" y="3642678"/>
            <a:ext cx="7489440" cy="16373"/>
          </a:xfrm>
          <a:prstGeom prst="line">
            <a:avLst/>
          </a:prstGeom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Avrundet rektangel 16"/>
          <p:cNvSpPr/>
          <p:nvPr/>
        </p:nvSpPr>
        <p:spPr>
          <a:xfrm>
            <a:off x="4302844" y="3859875"/>
            <a:ext cx="1080120" cy="576064"/>
          </a:xfrm>
          <a:prstGeom prst="roundRect">
            <a:avLst/>
          </a:prstGeom>
          <a:solidFill>
            <a:srgbClr val="AA3F3C"/>
          </a:solidFill>
          <a:ln w="15875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300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Røros sykehjem</a:t>
            </a:r>
            <a:endParaRPr lang="nb-NO" sz="1300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18" name="Avrundet rektangel 17"/>
          <p:cNvSpPr/>
          <p:nvPr/>
        </p:nvSpPr>
        <p:spPr>
          <a:xfrm>
            <a:off x="5518038" y="3859875"/>
            <a:ext cx="1080120" cy="576064"/>
          </a:xfrm>
          <a:prstGeom prst="roundRect">
            <a:avLst/>
          </a:prstGeom>
          <a:solidFill>
            <a:srgbClr val="AA3F3C"/>
          </a:solidFill>
          <a:ln w="15875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300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Gjøsvika sykehjem </a:t>
            </a:r>
            <a:endParaRPr lang="nb-NO" sz="1300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19" name="Avrundet rektangel 18"/>
          <p:cNvSpPr/>
          <p:nvPr/>
        </p:nvSpPr>
        <p:spPr>
          <a:xfrm>
            <a:off x="6743662" y="3859875"/>
            <a:ext cx="1080120" cy="576064"/>
          </a:xfrm>
          <a:prstGeom prst="roundRect">
            <a:avLst/>
          </a:prstGeom>
          <a:solidFill>
            <a:srgbClr val="AA3F3C"/>
          </a:solidFill>
          <a:ln w="15875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300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Hjemme-baserte tjenester </a:t>
            </a:r>
            <a:endParaRPr lang="nb-NO" sz="1300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cxnSp>
        <p:nvCxnSpPr>
          <p:cNvPr id="28" name="Rett linje 27"/>
          <p:cNvCxnSpPr/>
          <p:nvPr/>
        </p:nvCxnSpPr>
        <p:spPr>
          <a:xfrm>
            <a:off x="4139952" y="1772816"/>
            <a:ext cx="11899" cy="2768789"/>
          </a:xfrm>
          <a:prstGeom prst="line">
            <a:avLst/>
          </a:prstGeom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Rett linje 28"/>
          <p:cNvCxnSpPr/>
          <p:nvPr/>
        </p:nvCxnSpPr>
        <p:spPr>
          <a:xfrm>
            <a:off x="1018895" y="3651822"/>
            <a:ext cx="0" cy="213758"/>
          </a:xfrm>
          <a:prstGeom prst="line">
            <a:avLst/>
          </a:prstGeom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Rett linje 31"/>
          <p:cNvCxnSpPr/>
          <p:nvPr/>
        </p:nvCxnSpPr>
        <p:spPr>
          <a:xfrm>
            <a:off x="2204583" y="3651822"/>
            <a:ext cx="0" cy="226794"/>
          </a:xfrm>
          <a:prstGeom prst="line">
            <a:avLst/>
          </a:prstGeom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Rett linje 32"/>
          <p:cNvCxnSpPr/>
          <p:nvPr/>
        </p:nvCxnSpPr>
        <p:spPr>
          <a:xfrm>
            <a:off x="3414607" y="3651822"/>
            <a:ext cx="0" cy="226794"/>
          </a:xfrm>
          <a:prstGeom prst="line">
            <a:avLst/>
          </a:prstGeom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Rett linje 33"/>
          <p:cNvCxnSpPr/>
          <p:nvPr/>
        </p:nvCxnSpPr>
        <p:spPr>
          <a:xfrm>
            <a:off x="4805988" y="3651822"/>
            <a:ext cx="0" cy="195470"/>
          </a:xfrm>
          <a:prstGeom prst="line">
            <a:avLst/>
          </a:prstGeom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Rett linje 34"/>
          <p:cNvCxnSpPr/>
          <p:nvPr/>
        </p:nvCxnSpPr>
        <p:spPr>
          <a:xfrm>
            <a:off x="5998636" y="3657644"/>
            <a:ext cx="1052" cy="189648"/>
          </a:xfrm>
          <a:prstGeom prst="line">
            <a:avLst/>
          </a:prstGeom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Rett linje 35"/>
          <p:cNvCxnSpPr/>
          <p:nvPr/>
        </p:nvCxnSpPr>
        <p:spPr>
          <a:xfrm>
            <a:off x="7246806" y="3659051"/>
            <a:ext cx="0" cy="213758"/>
          </a:xfrm>
          <a:prstGeom prst="line">
            <a:avLst/>
          </a:prstGeom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Avrundet rektangel 52"/>
          <p:cNvSpPr/>
          <p:nvPr/>
        </p:nvSpPr>
        <p:spPr>
          <a:xfrm>
            <a:off x="481335" y="4755363"/>
            <a:ext cx="1080120" cy="576064"/>
          </a:xfrm>
          <a:prstGeom prst="roundRect">
            <a:avLst/>
          </a:prstGeom>
          <a:solidFill>
            <a:srgbClr val="AA3F3C"/>
          </a:solidFill>
          <a:ln w="15875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300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Røros barnehage</a:t>
            </a:r>
            <a:endParaRPr lang="nb-NO" sz="1300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54" name="Avrundet rektangel 53"/>
          <p:cNvSpPr/>
          <p:nvPr/>
        </p:nvSpPr>
        <p:spPr>
          <a:xfrm>
            <a:off x="1669467" y="4755363"/>
            <a:ext cx="1080120" cy="576064"/>
          </a:xfrm>
          <a:prstGeom prst="roundRect">
            <a:avLst/>
          </a:prstGeom>
          <a:solidFill>
            <a:srgbClr val="AA3F3C"/>
          </a:solidFill>
          <a:ln w="15875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300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Barnevern</a:t>
            </a:r>
          </a:p>
          <a:p>
            <a:pPr algn="ctr"/>
            <a:r>
              <a:rPr lang="nb-NO" sz="1100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Holtålen, Røros og Os</a:t>
            </a:r>
            <a:endParaRPr lang="nb-NO" sz="1100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55" name="Avrundet rektangel 54"/>
          <p:cNvSpPr/>
          <p:nvPr/>
        </p:nvSpPr>
        <p:spPr>
          <a:xfrm>
            <a:off x="2877047" y="4755363"/>
            <a:ext cx="1080120" cy="576064"/>
          </a:xfrm>
          <a:prstGeom prst="roundRect">
            <a:avLst/>
          </a:prstGeom>
          <a:solidFill>
            <a:srgbClr val="AA3F3C"/>
          </a:solidFill>
          <a:ln w="15875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300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Kulturskolen</a:t>
            </a:r>
            <a:endParaRPr lang="nb-NO" sz="1300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cxnSp>
        <p:nvCxnSpPr>
          <p:cNvPr id="56" name="Rett linje 55"/>
          <p:cNvCxnSpPr/>
          <p:nvPr/>
        </p:nvCxnSpPr>
        <p:spPr>
          <a:xfrm>
            <a:off x="1003319" y="4532461"/>
            <a:ext cx="7505016" cy="16373"/>
          </a:xfrm>
          <a:prstGeom prst="line">
            <a:avLst/>
          </a:prstGeom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Avrundet rektangel 56"/>
          <p:cNvSpPr/>
          <p:nvPr/>
        </p:nvSpPr>
        <p:spPr>
          <a:xfrm>
            <a:off x="4287268" y="4749658"/>
            <a:ext cx="1080120" cy="576064"/>
          </a:xfrm>
          <a:prstGeom prst="roundRect">
            <a:avLst/>
          </a:prstGeom>
          <a:solidFill>
            <a:srgbClr val="AA3F3C"/>
          </a:solidFill>
          <a:ln w="15875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300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VO/ Flyktninge-tjenesten</a:t>
            </a:r>
            <a:endParaRPr lang="nb-NO" sz="1300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58" name="Avrundet rektangel 57"/>
          <p:cNvSpPr/>
          <p:nvPr/>
        </p:nvSpPr>
        <p:spPr>
          <a:xfrm>
            <a:off x="5465546" y="4749658"/>
            <a:ext cx="1080120" cy="576064"/>
          </a:xfrm>
          <a:prstGeom prst="roundRect">
            <a:avLst/>
          </a:prstGeom>
          <a:solidFill>
            <a:srgbClr val="AA3F3C"/>
          </a:solidFill>
          <a:ln w="15875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300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Helse</a:t>
            </a:r>
            <a:endParaRPr lang="nb-NO" sz="1300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59" name="Avrundet rektangel 58"/>
          <p:cNvSpPr/>
          <p:nvPr/>
        </p:nvSpPr>
        <p:spPr>
          <a:xfrm>
            <a:off x="6691170" y="4749658"/>
            <a:ext cx="1080120" cy="576064"/>
          </a:xfrm>
          <a:prstGeom prst="roundRect">
            <a:avLst/>
          </a:prstGeom>
          <a:solidFill>
            <a:srgbClr val="AA3F3C"/>
          </a:solidFill>
          <a:ln w="15875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300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Tekniske områder</a:t>
            </a:r>
            <a:endParaRPr lang="nb-NO" sz="1300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cxnSp>
        <p:nvCxnSpPr>
          <p:cNvPr id="60" name="Rett linje 59"/>
          <p:cNvCxnSpPr/>
          <p:nvPr/>
        </p:nvCxnSpPr>
        <p:spPr>
          <a:xfrm>
            <a:off x="1003319" y="4541605"/>
            <a:ext cx="0" cy="213758"/>
          </a:xfrm>
          <a:prstGeom prst="line">
            <a:avLst/>
          </a:prstGeom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Rett linje 60"/>
          <p:cNvCxnSpPr/>
          <p:nvPr/>
        </p:nvCxnSpPr>
        <p:spPr>
          <a:xfrm>
            <a:off x="2189007" y="4541605"/>
            <a:ext cx="0" cy="226794"/>
          </a:xfrm>
          <a:prstGeom prst="line">
            <a:avLst/>
          </a:prstGeom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Rett linje 61"/>
          <p:cNvCxnSpPr/>
          <p:nvPr/>
        </p:nvCxnSpPr>
        <p:spPr>
          <a:xfrm>
            <a:off x="3399031" y="4541605"/>
            <a:ext cx="0" cy="226794"/>
          </a:xfrm>
          <a:prstGeom prst="line">
            <a:avLst/>
          </a:prstGeom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Rett linje 62"/>
          <p:cNvCxnSpPr/>
          <p:nvPr/>
        </p:nvCxnSpPr>
        <p:spPr>
          <a:xfrm>
            <a:off x="4790412" y="4541605"/>
            <a:ext cx="0" cy="195470"/>
          </a:xfrm>
          <a:prstGeom prst="line">
            <a:avLst/>
          </a:prstGeom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Rett linje 63"/>
          <p:cNvCxnSpPr/>
          <p:nvPr/>
        </p:nvCxnSpPr>
        <p:spPr>
          <a:xfrm>
            <a:off x="5983060" y="4547427"/>
            <a:ext cx="1052" cy="189648"/>
          </a:xfrm>
          <a:prstGeom prst="line">
            <a:avLst/>
          </a:prstGeom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Rett linje 64"/>
          <p:cNvCxnSpPr/>
          <p:nvPr/>
        </p:nvCxnSpPr>
        <p:spPr>
          <a:xfrm>
            <a:off x="7231230" y="4548834"/>
            <a:ext cx="0" cy="213758"/>
          </a:xfrm>
          <a:prstGeom prst="line">
            <a:avLst/>
          </a:prstGeom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Avrundet rektangel 66"/>
          <p:cNvSpPr/>
          <p:nvPr/>
        </p:nvSpPr>
        <p:spPr>
          <a:xfrm>
            <a:off x="7946124" y="4749658"/>
            <a:ext cx="1080120" cy="576064"/>
          </a:xfrm>
          <a:prstGeom prst="roundRect">
            <a:avLst/>
          </a:prstGeom>
          <a:solidFill>
            <a:srgbClr val="AA3F3C"/>
          </a:solidFill>
          <a:ln w="15875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300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Brann</a:t>
            </a:r>
          </a:p>
          <a:p>
            <a:pPr algn="ctr"/>
            <a:r>
              <a:rPr lang="nb-NO" sz="1100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Holtålen, Røros, Os og Tydal </a:t>
            </a:r>
            <a:endParaRPr lang="nb-NO" sz="1100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71" name="Avrundet rektangel 70"/>
          <p:cNvSpPr/>
          <p:nvPr/>
        </p:nvSpPr>
        <p:spPr>
          <a:xfrm>
            <a:off x="7968275" y="3859875"/>
            <a:ext cx="1080120" cy="576064"/>
          </a:xfrm>
          <a:prstGeom prst="roundRect">
            <a:avLst/>
          </a:prstGeom>
          <a:solidFill>
            <a:srgbClr val="AA3F3C"/>
          </a:solidFill>
          <a:ln w="15875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300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Kultur og fritid</a:t>
            </a:r>
            <a:endParaRPr lang="nb-NO" sz="1300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89" name="Avrundet rektangel 88"/>
          <p:cNvSpPr/>
          <p:nvPr/>
        </p:nvSpPr>
        <p:spPr>
          <a:xfrm>
            <a:off x="4548202" y="1910404"/>
            <a:ext cx="3816424" cy="1529011"/>
          </a:xfrm>
          <a:prstGeom prst="roundRect">
            <a:avLst/>
          </a:prstGeom>
          <a:solidFill>
            <a:schemeClr val="accent3"/>
          </a:solidFill>
          <a:ln w="15875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>
              <a:latin typeface="Arial Narrow" panose="020B0606020202030204" pitchFamily="34" charset="0"/>
            </a:endParaRPr>
          </a:p>
        </p:txBody>
      </p:sp>
      <p:sp>
        <p:nvSpPr>
          <p:cNvPr id="90" name="TekstSylinder 89"/>
          <p:cNvSpPr txBox="1"/>
          <p:nvPr/>
        </p:nvSpPr>
        <p:spPr>
          <a:xfrm>
            <a:off x="5004048" y="1927321"/>
            <a:ext cx="2940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Stab/Støtte</a:t>
            </a:r>
            <a:endParaRPr lang="nb-NO" dirty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</a:endParaRPr>
          </a:p>
        </p:txBody>
      </p:sp>
      <p:cxnSp>
        <p:nvCxnSpPr>
          <p:cNvPr id="91" name="Rett linje 90"/>
          <p:cNvCxnSpPr/>
          <p:nvPr/>
        </p:nvCxnSpPr>
        <p:spPr>
          <a:xfrm>
            <a:off x="4128053" y="2711784"/>
            <a:ext cx="408250" cy="0"/>
          </a:xfrm>
          <a:prstGeom prst="line">
            <a:avLst/>
          </a:prstGeom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TekstSylinder 93"/>
          <p:cNvSpPr txBox="1"/>
          <p:nvPr/>
        </p:nvSpPr>
        <p:spPr>
          <a:xfrm>
            <a:off x="4615615" y="2310763"/>
            <a:ext cx="21868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>
              <a:buFont typeface="Arial" panose="020B0604020202020204" pitchFamily="34" charset="0"/>
              <a:buChar char="•"/>
            </a:pPr>
            <a:r>
              <a:rPr lang="nb-NO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Økonomiavdeling</a:t>
            </a:r>
          </a:p>
          <a:p>
            <a:pPr marL="180975" indent="-180975">
              <a:buFont typeface="Arial" panose="020B0604020202020204" pitchFamily="34" charset="0"/>
              <a:buChar char="•"/>
            </a:pPr>
            <a:r>
              <a:rPr lang="nb-NO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Servicetorg</a:t>
            </a:r>
          </a:p>
          <a:p>
            <a:pPr marL="180975" indent="-180975">
              <a:buFont typeface="Arial" panose="020B0604020202020204" pitchFamily="34" charset="0"/>
              <a:buChar char="•"/>
            </a:pPr>
            <a:r>
              <a:rPr lang="nb-NO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PPT Røros og Holtålen</a:t>
            </a:r>
          </a:p>
          <a:p>
            <a:pPr marL="180975" indent="-180975">
              <a:buFont typeface="Arial" panose="020B0604020202020204" pitchFamily="34" charset="0"/>
              <a:buChar char="•"/>
            </a:pPr>
            <a:r>
              <a:rPr lang="nb-NO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Organisasjonsavdeling        </a:t>
            </a:r>
            <a:r>
              <a:rPr lang="nb-NO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    </a:t>
            </a:r>
            <a:r>
              <a:rPr lang="nb-NO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(IT, Kvalitet, HMS, Personal)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b-NO" sz="1200" dirty="0" smtClean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14" name="Rektangel 13"/>
          <p:cNvSpPr/>
          <p:nvPr/>
        </p:nvSpPr>
        <p:spPr>
          <a:xfrm rot="16200000">
            <a:off x="-1235059" y="4894750"/>
            <a:ext cx="2901150" cy="360040"/>
          </a:xfrm>
          <a:prstGeom prst="rect">
            <a:avLst/>
          </a:prstGeom>
          <a:solidFill>
            <a:srgbClr val="AA3F3C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600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Operativt nivå, </a:t>
            </a:r>
            <a:r>
              <a:rPr lang="nb-NO" sz="1300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beslutningsnivå 2</a:t>
            </a:r>
            <a:endParaRPr lang="nb-NO" sz="1300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8" name="Rektangel 47"/>
          <p:cNvSpPr/>
          <p:nvPr/>
        </p:nvSpPr>
        <p:spPr>
          <a:xfrm rot="16200000">
            <a:off x="-1235059" y="1808820"/>
            <a:ext cx="2901150" cy="36004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600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Strategisk nivå, </a:t>
            </a:r>
            <a:r>
              <a:rPr lang="nb-NO" sz="1300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beslutningsnivå 1</a:t>
            </a:r>
            <a:endParaRPr lang="nb-NO" sz="1300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5" name="Avrundet rektangel 44"/>
          <p:cNvSpPr/>
          <p:nvPr/>
        </p:nvSpPr>
        <p:spPr>
          <a:xfrm>
            <a:off x="1337209" y="2228053"/>
            <a:ext cx="1482801" cy="96746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15875">
            <a:solidFill>
              <a:schemeClr val="tx1"/>
            </a:solidFill>
            <a:prstDash val="sysDot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>
              <a:latin typeface="Arial Narrow" panose="020B0606020202030204" pitchFamily="34" charset="0"/>
            </a:endParaRPr>
          </a:p>
        </p:txBody>
      </p:sp>
      <p:sp>
        <p:nvSpPr>
          <p:cNvPr id="47" name="TekstSylinder 46"/>
          <p:cNvSpPr txBox="1"/>
          <p:nvPr/>
        </p:nvSpPr>
        <p:spPr>
          <a:xfrm>
            <a:off x="1337749" y="2487559"/>
            <a:ext cx="148226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NAV </a:t>
            </a:r>
          </a:p>
          <a:p>
            <a:pPr algn="ctr"/>
            <a:r>
              <a:rPr lang="nb-NO" sz="1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Holtålen og Røros</a:t>
            </a:r>
            <a:endParaRPr lang="nb-NO" sz="1300" dirty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</a:endParaRPr>
          </a:p>
        </p:txBody>
      </p:sp>
      <p:cxnSp>
        <p:nvCxnSpPr>
          <p:cNvPr id="49" name="Rett linje 48"/>
          <p:cNvCxnSpPr>
            <a:stCxn id="45" idx="3"/>
          </p:cNvCxnSpPr>
          <p:nvPr/>
        </p:nvCxnSpPr>
        <p:spPr>
          <a:xfrm>
            <a:off x="2820010" y="2711784"/>
            <a:ext cx="1296144" cy="0"/>
          </a:xfrm>
          <a:prstGeom prst="line">
            <a:avLst/>
          </a:prstGeom>
          <a:ln w="15875">
            <a:solidFill>
              <a:schemeClr val="accent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kstSylinder 65"/>
          <p:cNvSpPr txBox="1"/>
          <p:nvPr/>
        </p:nvSpPr>
        <p:spPr>
          <a:xfrm>
            <a:off x="6630875" y="2301238"/>
            <a:ext cx="218684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>
              <a:buFont typeface="Arial" panose="020B0604020202020204" pitchFamily="34" charset="0"/>
              <a:buChar char="•"/>
            </a:pPr>
            <a:r>
              <a:rPr lang="nb-NO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Verdensarvkoordinator </a:t>
            </a:r>
          </a:p>
          <a:p>
            <a:pPr marL="180975" indent="-180975">
              <a:buFont typeface="Arial" panose="020B0604020202020204" pitchFamily="34" charset="0"/>
              <a:buChar char="•"/>
            </a:pPr>
            <a:r>
              <a:rPr lang="nb-NO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Kemner</a:t>
            </a:r>
          </a:p>
          <a:p>
            <a:pPr marL="180975" indent="-180975">
              <a:buFont typeface="Arial" panose="020B0604020202020204" pitchFamily="34" charset="0"/>
              <a:buChar char="•"/>
            </a:pPr>
            <a:r>
              <a:rPr lang="nb-NO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Næringssjef fjellregionen</a:t>
            </a:r>
          </a:p>
          <a:p>
            <a:pPr marL="180975" indent="-180975">
              <a:buFont typeface="Arial" panose="020B0604020202020204" pitchFamily="34" charset="0"/>
              <a:buChar char="•"/>
            </a:pPr>
            <a:r>
              <a:rPr lang="nb-NO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Kommuneplanlegger</a:t>
            </a:r>
          </a:p>
          <a:p>
            <a:pPr marL="180975" indent="-180975">
              <a:buFont typeface="Arial" panose="020B0604020202020204" pitchFamily="34" charset="0"/>
              <a:buChar char="•"/>
            </a:pPr>
            <a:r>
              <a:rPr lang="nb-NO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Formannskapssekretær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b-NO" sz="1200" dirty="0" smtClean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b-NO" sz="1200" dirty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</a:endParaRPr>
          </a:p>
        </p:txBody>
      </p:sp>
      <p:cxnSp>
        <p:nvCxnSpPr>
          <p:cNvPr id="52" name="Rett linje 51"/>
          <p:cNvCxnSpPr/>
          <p:nvPr/>
        </p:nvCxnSpPr>
        <p:spPr>
          <a:xfrm>
            <a:off x="8514168" y="4548123"/>
            <a:ext cx="0" cy="213758"/>
          </a:xfrm>
          <a:prstGeom prst="line">
            <a:avLst/>
          </a:prstGeom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1429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88</Words>
  <Application>Microsoft Office PowerPoint</Application>
  <PresentationFormat>Skjermfremvisning (4:3)</PresentationFormat>
  <Paragraphs>34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2" baseType="lpstr">
      <vt:lpstr>Office-tema</vt:lpstr>
      <vt:lpstr>PowerPoint-presentasjon</vt:lpstr>
    </vt:vector>
  </TitlesOfParts>
  <Company>Røros kommune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Maj-Britt Fjerdingen</dc:creator>
  <cp:lastModifiedBy>Maj-Britt Fjerdingen</cp:lastModifiedBy>
  <cp:revision>19</cp:revision>
  <dcterms:created xsi:type="dcterms:W3CDTF">2015-04-20T09:11:35Z</dcterms:created>
  <dcterms:modified xsi:type="dcterms:W3CDTF">2015-04-28T10:49:10Z</dcterms:modified>
</cp:coreProperties>
</file>