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8" r:id="rId2"/>
    <p:sldMasterId id="2147483652" r:id="rId3"/>
    <p:sldMasterId id="2147483654" r:id="rId4"/>
    <p:sldMasterId id="2147483656" r:id="rId5"/>
  </p:sldMasterIdLst>
  <p:sldIdLst>
    <p:sldId id="256" r:id="rId6"/>
    <p:sldId id="271" r:id="rId7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70" autoAdjust="0"/>
  </p:normalViewPr>
  <p:slideViewPr>
    <p:cSldViewPr>
      <p:cViewPr varScale="1">
        <p:scale>
          <a:sx n="77" d="100"/>
          <a:sy n="77" d="100"/>
        </p:scale>
        <p:origin x="4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D5D99-BF49-48EE-9E81-AA4699D1FF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35EFDF2-0A79-4828-8629-0105CD402F1D}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 smtClean="0"/>
            <a:t>Bystyret</a:t>
          </a:r>
        </a:p>
        <a:p>
          <a:r>
            <a:rPr lang="nb-NO" dirty="0" smtClean="0"/>
            <a:t>39 folkevalgte</a:t>
          </a:r>
          <a:endParaRPr lang="nb-NO" dirty="0"/>
        </a:p>
      </dgm:t>
    </dgm:pt>
    <dgm:pt modelId="{A29E3245-4AA0-42A2-B4E6-5E22AEAEB33B}" type="parTrans" cxnId="{A756EC7A-43B4-46C5-8642-15EDCE16BCB8}">
      <dgm:prSet/>
      <dgm:spPr/>
      <dgm:t>
        <a:bodyPr/>
        <a:lstStyle/>
        <a:p>
          <a:endParaRPr lang="nb-NO"/>
        </a:p>
      </dgm:t>
    </dgm:pt>
    <dgm:pt modelId="{C15DDF0F-325D-4556-9903-C04C6389F4F1}" type="sibTrans" cxnId="{A756EC7A-43B4-46C5-8642-15EDCE16BCB8}">
      <dgm:prSet/>
      <dgm:spPr/>
      <dgm:t>
        <a:bodyPr/>
        <a:lstStyle/>
        <a:p>
          <a:endParaRPr lang="nb-NO"/>
        </a:p>
      </dgm:t>
    </dgm:pt>
    <dgm:pt modelId="{F70E6519-DDE7-4935-91DF-2FC97756A203}" type="asst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 smtClean="0"/>
            <a:t>Formannskapet</a:t>
          </a:r>
        </a:p>
        <a:p>
          <a:r>
            <a:rPr lang="nb-NO" dirty="0" smtClean="0"/>
            <a:t>9 medlemmer</a:t>
          </a:r>
          <a:endParaRPr lang="nb-NO" dirty="0"/>
        </a:p>
      </dgm:t>
    </dgm:pt>
    <dgm:pt modelId="{8206AC38-0D9E-402E-A3BB-24588A37D3D8}" type="parTrans" cxnId="{E8DEA8D9-2DF8-4D72-B684-98F6F3E354CB}">
      <dgm:prSet/>
      <dgm:spPr/>
      <dgm:t>
        <a:bodyPr/>
        <a:lstStyle/>
        <a:p>
          <a:endParaRPr lang="nb-NO"/>
        </a:p>
      </dgm:t>
    </dgm:pt>
    <dgm:pt modelId="{9E770680-7F87-41C8-B94D-B25110CE2BB4}" type="sibTrans" cxnId="{E8DEA8D9-2DF8-4D72-B684-98F6F3E354CB}">
      <dgm:prSet/>
      <dgm:spPr/>
      <dgm:t>
        <a:bodyPr/>
        <a:lstStyle/>
        <a:p>
          <a:endParaRPr lang="nb-NO"/>
        </a:p>
      </dgm:t>
    </dgm:pt>
    <dgm:pt modelId="{866421FC-B2EC-4660-BA42-D15155278C38}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 smtClean="0"/>
            <a:t>Komite for plan og næring</a:t>
          </a:r>
        </a:p>
        <a:p>
          <a:r>
            <a:rPr lang="nb-NO" dirty="0" smtClean="0"/>
            <a:t>13 medlemmer</a:t>
          </a:r>
          <a:endParaRPr lang="nb-NO" dirty="0"/>
        </a:p>
      </dgm:t>
    </dgm:pt>
    <dgm:pt modelId="{7E9269C2-68B1-4DAA-924D-6360028C073D}" type="parTrans" cxnId="{F5BABF9A-DF71-4842-BBC7-4B7BC2138183}">
      <dgm:prSet/>
      <dgm:spPr/>
      <dgm:t>
        <a:bodyPr/>
        <a:lstStyle/>
        <a:p>
          <a:endParaRPr lang="nb-NO"/>
        </a:p>
      </dgm:t>
    </dgm:pt>
    <dgm:pt modelId="{3FABE87E-FFBC-4629-8447-F064C2BEE7BF}" type="sibTrans" cxnId="{F5BABF9A-DF71-4842-BBC7-4B7BC2138183}">
      <dgm:prSet/>
      <dgm:spPr/>
      <dgm:t>
        <a:bodyPr/>
        <a:lstStyle/>
        <a:p>
          <a:endParaRPr lang="nb-NO"/>
        </a:p>
      </dgm:t>
    </dgm:pt>
    <dgm:pt modelId="{011CEF1B-21DA-4B4E-9B37-8C0FB506DE86}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 smtClean="0"/>
            <a:t>Komite for helse, omsorg og sosial</a:t>
          </a:r>
        </a:p>
        <a:p>
          <a:r>
            <a:rPr lang="nb-NO" dirty="0" smtClean="0"/>
            <a:t>8 medlemmer</a:t>
          </a:r>
          <a:endParaRPr lang="nb-NO" dirty="0"/>
        </a:p>
      </dgm:t>
    </dgm:pt>
    <dgm:pt modelId="{663E9581-E412-45B0-A775-E6D9AF436FDB}" type="parTrans" cxnId="{DF079B27-4F35-48F0-86B1-27EDB7F0B824}">
      <dgm:prSet/>
      <dgm:spPr/>
      <dgm:t>
        <a:bodyPr/>
        <a:lstStyle/>
        <a:p>
          <a:endParaRPr lang="nb-NO"/>
        </a:p>
      </dgm:t>
    </dgm:pt>
    <dgm:pt modelId="{553574BB-C256-4DD9-8A39-6D45B2110262}" type="sibTrans" cxnId="{DF079B27-4F35-48F0-86B1-27EDB7F0B824}">
      <dgm:prSet/>
      <dgm:spPr/>
      <dgm:t>
        <a:bodyPr/>
        <a:lstStyle/>
        <a:p>
          <a:endParaRPr lang="nb-NO"/>
        </a:p>
      </dgm:t>
    </dgm:pt>
    <dgm:pt modelId="{79C4EEF4-BB74-4A71-A57A-CB23027FBBD7}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 smtClean="0"/>
            <a:t>Komite for oppvekst og kultur</a:t>
          </a:r>
        </a:p>
        <a:p>
          <a:r>
            <a:rPr lang="nb-NO" dirty="0" smtClean="0"/>
            <a:t>10 medlemmer</a:t>
          </a:r>
          <a:endParaRPr lang="nb-NO" dirty="0"/>
        </a:p>
      </dgm:t>
    </dgm:pt>
    <dgm:pt modelId="{B7C7208E-1ADC-466E-97A5-FE345E366D51}" type="parTrans" cxnId="{A0CBE166-8EB9-4123-AACD-71D43809FD04}">
      <dgm:prSet/>
      <dgm:spPr/>
      <dgm:t>
        <a:bodyPr/>
        <a:lstStyle/>
        <a:p>
          <a:endParaRPr lang="nb-NO"/>
        </a:p>
      </dgm:t>
    </dgm:pt>
    <dgm:pt modelId="{D8536934-9E83-4F89-B6DA-A641E63F604E}" type="sibTrans" cxnId="{A0CBE166-8EB9-4123-AACD-71D43809FD04}">
      <dgm:prSet/>
      <dgm:spPr/>
      <dgm:t>
        <a:bodyPr/>
        <a:lstStyle/>
        <a:p>
          <a:endParaRPr lang="nb-NO"/>
        </a:p>
      </dgm:t>
    </dgm:pt>
    <dgm:pt modelId="{BCD244D9-1183-4468-BA21-0ADCF134D538}" type="pres">
      <dgm:prSet presAssocID="{369D5D99-BF49-48EE-9E81-AA4699D1FF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735FED-DADE-4AF0-A30E-1289512E1D74}" type="pres">
      <dgm:prSet presAssocID="{A35EFDF2-0A79-4828-8629-0105CD402F1D}" presName="hierRoot1" presStyleCnt="0">
        <dgm:presLayoutVars>
          <dgm:hierBranch val="init"/>
        </dgm:presLayoutVars>
      </dgm:prSet>
      <dgm:spPr/>
    </dgm:pt>
    <dgm:pt modelId="{34095781-467B-4189-AF70-2695A3EADD86}" type="pres">
      <dgm:prSet presAssocID="{A35EFDF2-0A79-4828-8629-0105CD402F1D}" presName="rootComposite1" presStyleCnt="0"/>
      <dgm:spPr/>
    </dgm:pt>
    <dgm:pt modelId="{3831DF93-674B-4B0F-90D1-4B547072BBEB}" type="pres">
      <dgm:prSet presAssocID="{A35EFDF2-0A79-4828-8629-0105CD402F1D}" presName="rootText1" presStyleLbl="node0" presStyleIdx="0" presStyleCnt="1" custLinFactNeighborY="2305">
        <dgm:presLayoutVars>
          <dgm:chPref val="3"/>
        </dgm:presLayoutVars>
      </dgm:prSet>
      <dgm:spPr/>
    </dgm:pt>
    <dgm:pt modelId="{28ADB88D-E5BD-4984-9691-C81176B5B932}" type="pres">
      <dgm:prSet presAssocID="{A35EFDF2-0A79-4828-8629-0105CD402F1D}" presName="rootConnector1" presStyleLbl="node1" presStyleIdx="0" presStyleCnt="0"/>
      <dgm:spPr/>
    </dgm:pt>
    <dgm:pt modelId="{E788A23E-87E4-4B56-8252-E5C5C7DF3A25}" type="pres">
      <dgm:prSet presAssocID="{A35EFDF2-0A79-4828-8629-0105CD402F1D}" presName="hierChild2" presStyleCnt="0"/>
      <dgm:spPr/>
    </dgm:pt>
    <dgm:pt modelId="{6F9F9B50-15DA-4351-AF80-F59DC1F6C72F}" type="pres">
      <dgm:prSet presAssocID="{7E9269C2-68B1-4DAA-924D-6360028C073D}" presName="Name37" presStyleLbl="parChTrans1D2" presStyleIdx="0" presStyleCnt="4"/>
      <dgm:spPr/>
    </dgm:pt>
    <dgm:pt modelId="{86014A12-CB6E-46CA-B678-3BCFEA307E19}" type="pres">
      <dgm:prSet presAssocID="{866421FC-B2EC-4660-BA42-D15155278C38}" presName="hierRoot2" presStyleCnt="0">
        <dgm:presLayoutVars>
          <dgm:hierBranch val="init"/>
        </dgm:presLayoutVars>
      </dgm:prSet>
      <dgm:spPr/>
    </dgm:pt>
    <dgm:pt modelId="{B390336E-EE8F-4E62-B400-6CB1EA8F428F}" type="pres">
      <dgm:prSet presAssocID="{866421FC-B2EC-4660-BA42-D15155278C38}" presName="rootComposite" presStyleCnt="0"/>
      <dgm:spPr/>
    </dgm:pt>
    <dgm:pt modelId="{2478B9C4-93E2-414B-99A9-C8F209E7BDB1}" type="pres">
      <dgm:prSet presAssocID="{866421FC-B2EC-4660-BA42-D15155278C38}" presName="rootText" presStyleLbl="node2" presStyleIdx="0" presStyleCnt="3">
        <dgm:presLayoutVars>
          <dgm:chPref val="3"/>
        </dgm:presLayoutVars>
      </dgm:prSet>
      <dgm:spPr/>
    </dgm:pt>
    <dgm:pt modelId="{5F7332EB-EE5A-40A2-B8EF-CAA13233F4A7}" type="pres">
      <dgm:prSet presAssocID="{866421FC-B2EC-4660-BA42-D15155278C38}" presName="rootConnector" presStyleLbl="node2" presStyleIdx="0" presStyleCnt="3"/>
      <dgm:spPr/>
    </dgm:pt>
    <dgm:pt modelId="{DC4ED44A-3ADF-4B82-8D18-8DC02915F6B6}" type="pres">
      <dgm:prSet presAssocID="{866421FC-B2EC-4660-BA42-D15155278C38}" presName="hierChild4" presStyleCnt="0"/>
      <dgm:spPr/>
    </dgm:pt>
    <dgm:pt modelId="{D7CCACC7-0645-4F51-A27B-FD0EB577A0FB}" type="pres">
      <dgm:prSet presAssocID="{866421FC-B2EC-4660-BA42-D15155278C38}" presName="hierChild5" presStyleCnt="0"/>
      <dgm:spPr/>
    </dgm:pt>
    <dgm:pt modelId="{D40D09FF-E5D2-4959-9D4F-AAC716F471C8}" type="pres">
      <dgm:prSet presAssocID="{663E9581-E412-45B0-A775-E6D9AF436FDB}" presName="Name37" presStyleLbl="parChTrans1D2" presStyleIdx="1" presStyleCnt="4"/>
      <dgm:spPr/>
    </dgm:pt>
    <dgm:pt modelId="{A5AC3CF6-EB91-48B9-8F7F-7A7AEF7E1025}" type="pres">
      <dgm:prSet presAssocID="{011CEF1B-21DA-4B4E-9B37-8C0FB506DE86}" presName="hierRoot2" presStyleCnt="0">
        <dgm:presLayoutVars>
          <dgm:hierBranch val="init"/>
        </dgm:presLayoutVars>
      </dgm:prSet>
      <dgm:spPr/>
    </dgm:pt>
    <dgm:pt modelId="{738E3DA9-0F17-4EB8-A35A-3C2BA8375B18}" type="pres">
      <dgm:prSet presAssocID="{011CEF1B-21DA-4B4E-9B37-8C0FB506DE86}" presName="rootComposite" presStyleCnt="0"/>
      <dgm:spPr/>
    </dgm:pt>
    <dgm:pt modelId="{44C390BA-6BD5-4D82-8401-3F67FC3215AD}" type="pres">
      <dgm:prSet presAssocID="{011CEF1B-21DA-4B4E-9B37-8C0FB506DE86}" presName="rootText" presStyleLbl="node2" presStyleIdx="1" presStyleCnt="3">
        <dgm:presLayoutVars>
          <dgm:chPref val="3"/>
        </dgm:presLayoutVars>
      </dgm:prSet>
      <dgm:spPr/>
    </dgm:pt>
    <dgm:pt modelId="{05D09F57-D42A-498B-A332-4BB33236516A}" type="pres">
      <dgm:prSet presAssocID="{011CEF1B-21DA-4B4E-9B37-8C0FB506DE86}" presName="rootConnector" presStyleLbl="node2" presStyleIdx="1" presStyleCnt="3"/>
      <dgm:spPr/>
    </dgm:pt>
    <dgm:pt modelId="{EF659C35-D3E3-40D6-B5E1-57760EB368A7}" type="pres">
      <dgm:prSet presAssocID="{011CEF1B-21DA-4B4E-9B37-8C0FB506DE86}" presName="hierChild4" presStyleCnt="0"/>
      <dgm:spPr/>
    </dgm:pt>
    <dgm:pt modelId="{DE00ABD7-2827-404D-B02A-9E3E506C1FFF}" type="pres">
      <dgm:prSet presAssocID="{011CEF1B-21DA-4B4E-9B37-8C0FB506DE86}" presName="hierChild5" presStyleCnt="0"/>
      <dgm:spPr/>
    </dgm:pt>
    <dgm:pt modelId="{F601C6D6-709D-4A55-81E4-BADED7C61005}" type="pres">
      <dgm:prSet presAssocID="{B7C7208E-1ADC-466E-97A5-FE345E366D51}" presName="Name37" presStyleLbl="parChTrans1D2" presStyleIdx="2" presStyleCnt="4"/>
      <dgm:spPr/>
    </dgm:pt>
    <dgm:pt modelId="{BFF51BC7-76A4-415C-85E5-9677BFEEC1C6}" type="pres">
      <dgm:prSet presAssocID="{79C4EEF4-BB74-4A71-A57A-CB23027FBBD7}" presName="hierRoot2" presStyleCnt="0">
        <dgm:presLayoutVars>
          <dgm:hierBranch val="init"/>
        </dgm:presLayoutVars>
      </dgm:prSet>
      <dgm:spPr/>
    </dgm:pt>
    <dgm:pt modelId="{F43458C2-CF07-4CBA-A463-4BABD954C86D}" type="pres">
      <dgm:prSet presAssocID="{79C4EEF4-BB74-4A71-A57A-CB23027FBBD7}" presName="rootComposite" presStyleCnt="0"/>
      <dgm:spPr/>
    </dgm:pt>
    <dgm:pt modelId="{DA29D63D-BED0-4B7A-9146-880F060F4534}" type="pres">
      <dgm:prSet presAssocID="{79C4EEF4-BB74-4A71-A57A-CB23027FBBD7}" presName="rootText" presStyleLbl="node2" presStyleIdx="2" presStyleCnt="3">
        <dgm:presLayoutVars>
          <dgm:chPref val="3"/>
        </dgm:presLayoutVars>
      </dgm:prSet>
      <dgm:spPr/>
    </dgm:pt>
    <dgm:pt modelId="{868E4515-1B40-4880-A2CE-F8C91F239DE9}" type="pres">
      <dgm:prSet presAssocID="{79C4EEF4-BB74-4A71-A57A-CB23027FBBD7}" presName="rootConnector" presStyleLbl="node2" presStyleIdx="2" presStyleCnt="3"/>
      <dgm:spPr/>
    </dgm:pt>
    <dgm:pt modelId="{04967983-ED20-4C4F-84F0-4ADD2D6C7F04}" type="pres">
      <dgm:prSet presAssocID="{79C4EEF4-BB74-4A71-A57A-CB23027FBBD7}" presName="hierChild4" presStyleCnt="0"/>
      <dgm:spPr/>
    </dgm:pt>
    <dgm:pt modelId="{CC1CF31C-C47F-4C69-82E4-8A67C8E28617}" type="pres">
      <dgm:prSet presAssocID="{79C4EEF4-BB74-4A71-A57A-CB23027FBBD7}" presName="hierChild5" presStyleCnt="0"/>
      <dgm:spPr/>
    </dgm:pt>
    <dgm:pt modelId="{920C6743-E4A4-4EFF-AC96-7BDBAF57CA41}" type="pres">
      <dgm:prSet presAssocID="{A35EFDF2-0A79-4828-8629-0105CD402F1D}" presName="hierChild3" presStyleCnt="0"/>
      <dgm:spPr/>
    </dgm:pt>
    <dgm:pt modelId="{6F0A34D7-E110-44F6-9D16-ADA4FE1AF615}" type="pres">
      <dgm:prSet presAssocID="{8206AC38-0D9E-402E-A3BB-24588A37D3D8}" presName="Name111" presStyleLbl="parChTrans1D2" presStyleIdx="3" presStyleCnt="4"/>
      <dgm:spPr/>
    </dgm:pt>
    <dgm:pt modelId="{0E0F3EE0-D477-4220-A56B-EEA2447D558E}" type="pres">
      <dgm:prSet presAssocID="{F70E6519-DDE7-4935-91DF-2FC97756A203}" presName="hierRoot3" presStyleCnt="0">
        <dgm:presLayoutVars>
          <dgm:hierBranch val="init"/>
        </dgm:presLayoutVars>
      </dgm:prSet>
      <dgm:spPr/>
    </dgm:pt>
    <dgm:pt modelId="{0F5282C7-835C-4013-A480-BDA5BE17A3CF}" type="pres">
      <dgm:prSet presAssocID="{F70E6519-DDE7-4935-91DF-2FC97756A203}" presName="rootComposite3" presStyleCnt="0"/>
      <dgm:spPr/>
    </dgm:pt>
    <dgm:pt modelId="{8F84113B-6A9A-4970-8D95-DFDB23AB461A}" type="pres">
      <dgm:prSet presAssocID="{F70E6519-DDE7-4935-91DF-2FC97756A20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77C8D5A-8729-468E-A21A-2AB9F0B1D858}" type="pres">
      <dgm:prSet presAssocID="{F70E6519-DDE7-4935-91DF-2FC97756A203}" presName="rootConnector3" presStyleLbl="asst1" presStyleIdx="0" presStyleCnt="1"/>
      <dgm:spPr/>
    </dgm:pt>
    <dgm:pt modelId="{A97DC8B6-0F63-4047-B669-20CAAFBB5E2C}" type="pres">
      <dgm:prSet presAssocID="{F70E6519-DDE7-4935-91DF-2FC97756A203}" presName="hierChild6" presStyleCnt="0"/>
      <dgm:spPr/>
    </dgm:pt>
    <dgm:pt modelId="{E289BD34-815B-4783-AD58-1A5F1871824D}" type="pres">
      <dgm:prSet presAssocID="{F70E6519-DDE7-4935-91DF-2FC97756A203}" presName="hierChild7" presStyleCnt="0"/>
      <dgm:spPr/>
    </dgm:pt>
  </dgm:ptLst>
  <dgm:cxnLst>
    <dgm:cxn modelId="{6AD0EC36-42E7-4B0A-A88F-D06288F34C98}" type="presOf" srcId="{663E9581-E412-45B0-A775-E6D9AF436FDB}" destId="{D40D09FF-E5D2-4959-9D4F-AAC716F471C8}" srcOrd="0" destOrd="0" presId="urn:microsoft.com/office/officeart/2005/8/layout/orgChart1"/>
    <dgm:cxn modelId="{0440713C-B8E6-43B7-BDEF-DA08D7C3023E}" type="presOf" srcId="{8206AC38-0D9E-402E-A3BB-24588A37D3D8}" destId="{6F0A34D7-E110-44F6-9D16-ADA4FE1AF615}" srcOrd="0" destOrd="0" presId="urn:microsoft.com/office/officeart/2005/8/layout/orgChart1"/>
    <dgm:cxn modelId="{5DD339CE-B305-48D6-84FA-FADC860DAA0D}" type="presOf" srcId="{011CEF1B-21DA-4B4E-9B37-8C0FB506DE86}" destId="{05D09F57-D42A-498B-A332-4BB33236516A}" srcOrd="1" destOrd="0" presId="urn:microsoft.com/office/officeart/2005/8/layout/orgChart1"/>
    <dgm:cxn modelId="{1B92C237-0C2C-40B6-8DF6-2F68860802A9}" type="presOf" srcId="{866421FC-B2EC-4660-BA42-D15155278C38}" destId="{2478B9C4-93E2-414B-99A9-C8F209E7BDB1}" srcOrd="0" destOrd="0" presId="urn:microsoft.com/office/officeart/2005/8/layout/orgChart1"/>
    <dgm:cxn modelId="{89502B9F-FC69-4494-8440-A941AC9B5359}" type="presOf" srcId="{866421FC-B2EC-4660-BA42-D15155278C38}" destId="{5F7332EB-EE5A-40A2-B8EF-CAA13233F4A7}" srcOrd="1" destOrd="0" presId="urn:microsoft.com/office/officeart/2005/8/layout/orgChart1"/>
    <dgm:cxn modelId="{778A8546-5CF9-4609-B6B1-54EBC7A0003C}" type="presOf" srcId="{369D5D99-BF49-48EE-9E81-AA4699D1FFF0}" destId="{BCD244D9-1183-4468-BA21-0ADCF134D538}" srcOrd="0" destOrd="0" presId="urn:microsoft.com/office/officeart/2005/8/layout/orgChart1"/>
    <dgm:cxn modelId="{96E8798F-F401-41C2-BEEB-C8FF7C5335DF}" type="presOf" srcId="{F70E6519-DDE7-4935-91DF-2FC97756A203}" destId="{8F84113B-6A9A-4970-8D95-DFDB23AB461A}" srcOrd="0" destOrd="0" presId="urn:microsoft.com/office/officeart/2005/8/layout/orgChart1"/>
    <dgm:cxn modelId="{A4C8D320-3832-44B0-B684-17829E527C6E}" type="presOf" srcId="{7E9269C2-68B1-4DAA-924D-6360028C073D}" destId="{6F9F9B50-15DA-4351-AF80-F59DC1F6C72F}" srcOrd="0" destOrd="0" presId="urn:microsoft.com/office/officeart/2005/8/layout/orgChart1"/>
    <dgm:cxn modelId="{DEDE7F02-E2E4-4E54-86B8-5BA9E818B44F}" type="presOf" srcId="{A35EFDF2-0A79-4828-8629-0105CD402F1D}" destId="{3831DF93-674B-4B0F-90D1-4B547072BBEB}" srcOrd="0" destOrd="0" presId="urn:microsoft.com/office/officeart/2005/8/layout/orgChart1"/>
    <dgm:cxn modelId="{E8DEA8D9-2DF8-4D72-B684-98F6F3E354CB}" srcId="{A35EFDF2-0A79-4828-8629-0105CD402F1D}" destId="{F70E6519-DDE7-4935-91DF-2FC97756A203}" srcOrd="0" destOrd="0" parTransId="{8206AC38-0D9E-402E-A3BB-24588A37D3D8}" sibTransId="{9E770680-7F87-41C8-B94D-B25110CE2BB4}"/>
    <dgm:cxn modelId="{A756EC7A-43B4-46C5-8642-15EDCE16BCB8}" srcId="{369D5D99-BF49-48EE-9E81-AA4699D1FFF0}" destId="{A35EFDF2-0A79-4828-8629-0105CD402F1D}" srcOrd="0" destOrd="0" parTransId="{A29E3245-4AA0-42A2-B4E6-5E22AEAEB33B}" sibTransId="{C15DDF0F-325D-4556-9903-C04C6389F4F1}"/>
    <dgm:cxn modelId="{A6EE2B8F-229F-4CA3-9A5A-62DB78AC27AB}" type="presOf" srcId="{79C4EEF4-BB74-4A71-A57A-CB23027FBBD7}" destId="{DA29D63D-BED0-4B7A-9146-880F060F4534}" srcOrd="0" destOrd="0" presId="urn:microsoft.com/office/officeart/2005/8/layout/orgChart1"/>
    <dgm:cxn modelId="{7C18C788-FBC0-416D-99D4-C0A199A1B0B2}" type="presOf" srcId="{011CEF1B-21DA-4B4E-9B37-8C0FB506DE86}" destId="{44C390BA-6BD5-4D82-8401-3F67FC3215AD}" srcOrd="0" destOrd="0" presId="urn:microsoft.com/office/officeart/2005/8/layout/orgChart1"/>
    <dgm:cxn modelId="{77D92E24-A845-48EB-9A8D-EB61731FAB96}" type="presOf" srcId="{79C4EEF4-BB74-4A71-A57A-CB23027FBBD7}" destId="{868E4515-1B40-4880-A2CE-F8C91F239DE9}" srcOrd="1" destOrd="0" presId="urn:microsoft.com/office/officeart/2005/8/layout/orgChart1"/>
    <dgm:cxn modelId="{8DDCF545-8EEC-49FA-BEF2-584AD6A22CB4}" type="presOf" srcId="{F70E6519-DDE7-4935-91DF-2FC97756A203}" destId="{B77C8D5A-8729-468E-A21A-2AB9F0B1D858}" srcOrd="1" destOrd="0" presId="urn:microsoft.com/office/officeart/2005/8/layout/orgChart1"/>
    <dgm:cxn modelId="{9525B30B-C05E-4F16-869E-E56548F6B516}" type="presOf" srcId="{A35EFDF2-0A79-4828-8629-0105CD402F1D}" destId="{28ADB88D-E5BD-4984-9691-C81176B5B932}" srcOrd="1" destOrd="0" presId="urn:microsoft.com/office/officeart/2005/8/layout/orgChart1"/>
    <dgm:cxn modelId="{F5BABF9A-DF71-4842-BBC7-4B7BC2138183}" srcId="{A35EFDF2-0A79-4828-8629-0105CD402F1D}" destId="{866421FC-B2EC-4660-BA42-D15155278C38}" srcOrd="1" destOrd="0" parTransId="{7E9269C2-68B1-4DAA-924D-6360028C073D}" sibTransId="{3FABE87E-FFBC-4629-8447-F064C2BEE7BF}"/>
    <dgm:cxn modelId="{DF079B27-4F35-48F0-86B1-27EDB7F0B824}" srcId="{A35EFDF2-0A79-4828-8629-0105CD402F1D}" destId="{011CEF1B-21DA-4B4E-9B37-8C0FB506DE86}" srcOrd="2" destOrd="0" parTransId="{663E9581-E412-45B0-A775-E6D9AF436FDB}" sibTransId="{553574BB-C256-4DD9-8A39-6D45B2110262}"/>
    <dgm:cxn modelId="{D0399C53-CEA1-41B8-9B84-958D58994936}" type="presOf" srcId="{B7C7208E-1ADC-466E-97A5-FE345E366D51}" destId="{F601C6D6-709D-4A55-81E4-BADED7C61005}" srcOrd="0" destOrd="0" presId="urn:microsoft.com/office/officeart/2005/8/layout/orgChart1"/>
    <dgm:cxn modelId="{A0CBE166-8EB9-4123-AACD-71D43809FD04}" srcId="{A35EFDF2-0A79-4828-8629-0105CD402F1D}" destId="{79C4EEF4-BB74-4A71-A57A-CB23027FBBD7}" srcOrd="3" destOrd="0" parTransId="{B7C7208E-1ADC-466E-97A5-FE345E366D51}" sibTransId="{D8536934-9E83-4F89-B6DA-A641E63F604E}"/>
    <dgm:cxn modelId="{0CA80914-6F20-42BF-8ECC-176CDAC46BC7}" type="presParOf" srcId="{BCD244D9-1183-4468-BA21-0ADCF134D538}" destId="{E1735FED-DADE-4AF0-A30E-1289512E1D74}" srcOrd="0" destOrd="0" presId="urn:microsoft.com/office/officeart/2005/8/layout/orgChart1"/>
    <dgm:cxn modelId="{071D4277-320F-472E-8F2A-04F1F41093FB}" type="presParOf" srcId="{E1735FED-DADE-4AF0-A30E-1289512E1D74}" destId="{34095781-467B-4189-AF70-2695A3EADD86}" srcOrd="0" destOrd="0" presId="urn:microsoft.com/office/officeart/2005/8/layout/orgChart1"/>
    <dgm:cxn modelId="{C3147E63-68C7-4109-90BA-99FCD1EFED2B}" type="presParOf" srcId="{34095781-467B-4189-AF70-2695A3EADD86}" destId="{3831DF93-674B-4B0F-90D1-4B547072BBEB}" srcOrd="0" destOrd="0" presId="urn:microsoft.com/office/officeart/2005/8/layout/orgChart1"/>
    <dgm:cxn modelId="{8881ACEC-3F8F-4EB0-B744-3D5B2AEBC6BB}" type="presParOf" srcId="{34095781-467B-4189-AF70-2695A3EADD86}" destId="{28ADB88D-E5BD-4984-9691-C81176B5B932}" srcOrd="1" destOrd="0" presId="urn:microsoft.com/office/officeart/2005/8/layout/orgChart1"/>
    <dgm:cxn modelId="{F1EB1984-9D8F-4EE5-A8B7-A07CF2805723}" type="presParOf" srcId="{E1735FED-DADE-4AF0-A30E-1289512E1D74}" destId="{E788A23E-87E4-4B56-8252-E5C5C7DF3A25}" srcOrd="1" destOrd="0" presId="urn:microsoft.com/office/officeart/2005/8/layout/orgChart1"/>
    <dgm:cxn modelId="{F09B5DF9-E7A1-451D-929C-B3A1971F733D}" type="presParOf" srcId="{E788A23E-87E4-4B56-8252-E5C5C7DF3A25}" destId="{6F9F9B50-15DA-4351-AF80-F59DC1F6C72F}" srcOrd="0" destOrd="0" presId="urn:microsoft.com/office/officeart/2005/8/layout/orgChart1"/>
    <dgm:cxn modelId="{46E5A2EB-6EF2-452D-A19A-52C426D73568}" type="presParOf" srcId="{E788A23E-87E4-4B56-8252-E5C5C7DF3A25}" destId="{86014A12-CB6E-46CA-B678-3BCFEA307E19}" srcOrd="1" destOrd="0" presId="urn:microsoft.com/office/officeart/2005/8/layout/orgChart1"/>
    <dgm:cxn modelId="{186D03FA-5D9C-4BFB-856C-168B801531E5}" type="presParOf" srcId="{86014A12-CB6E-46CA-B678-3BCFEA307E19}" destId="{B390336E-EE8F-4E62-B400-6CB1EA8F428F}" srcOrd="0" destOrd="0" presId="urn:microsoft.com/office/officeart/2005/8/layout/orgChart1"/>
    <dgm:cxn modelId="{6FE71C73-6FF8-4293-80EE-F9573878001B}" type="presParOf" srcId="{B390336E-EE8F-4E62-B400-6CB1EA8F428F}" destId="{2478B9C4-93E2-414B-99A9-C8F209E7BDB1}" srcOrd="0" destOrd="0" presId="urn:microsoft.com/office/officeart/2005/8/layout/orgChart1"/>
    <dgm:cxn modelId="{AC35D359-B54F-4651-AC15-AF0C87A85D0F}" type="presParOf" srcId="{B390336E-EE8F-4E62-B400-6CB1EA8F428F}" destId="{5F7332EB-EE5A-40A2-B8EF-CAA13233F4A7}" srcOrd="1" destOrd="0" presId="urn:microsoft.com/office/officeart/2005/8/layout/orgChart1"/>
    <dgm:cxn modelId="{A74B07B5-213A-4510-9E05-9273441666DB}" type="presParOf" srcId="{86014A12-CB6E-46CA-B678-3BCFEA307E19}" destId="{DC4ED44A-3ADF-4B82-8D18-8DC02915F6B6}" srcOrd="1" destOrd="0" presId="urn:microsoft.com/office/officeart/2005/8/layout/orgChart1"/>
    <dgm:cxn modelId="{10060E7C-3065-4FEB-90F8-CACF18F6E53F}" type="presParOf" srcId="{86014A12-CB6E-46CA-B678-3BCFEA307E19}" destId="{D7CCACC7-0645-4F51-A27B-FD0EB577A0FB}" srcOrd="2" destOrd="0" presId="urn:microsoft.com/office/officeart/2005/8/layout/orgChart1"/>
    <dgm:cxn modelId="{483839E0-54BE-4F06-94C6-4BDDE83B14C8}" type="presParOf" srcId="{E788A23E-87E4-4B56-8252-E5C5C7DF3A25}" destId="{D40D09FF-E5D2-4959-9D4F-AAC716F471C8}" srcOrd="2" destOrd="0" presId="urn:microsoft.com/office/officeart/2005/8/layout/orgChart1"/>
    <dgm:cxn modelId="{8B7A4FD6-8C0E-4C8F-A3A8-F874CAA57EA6}" type="presParOf" srcId="{E788A23E-87E4-4B56-8252-E5C5C7DF3A25}" destId="{A5AC3CF6-EB91-48B9-8F7F-7A7AEF7E1025}" srcOrd="3" destOrd="0" presId="urn:microsoft.com/office/officeart/2005/8/layout/orgChart1"/>
    <dgm:cxn modelId="{7CF54E08-A91A-4EAB-AFB8-154F545A037F}" type="presParOf" srcId="{A5AC3CF6-EB91-48B9-8F7F-7A7AEF7E1025}" destId="{738E3DA9-0F17-4EB8-A35A-3C2BA8375B18}" srcOrd="0" destOrd="0" presId="urn:microsoft.com/office/officeart/2005/8/layout/orgChart1"/>
    <dgm:cxn modelId="{39C5E1FB-C7CE-4C93-B70C-A63B3419D06C}" type="presParOf" srcId="{738E3DA9-0F17-4EB8-A35A-3C2BA8375B18}" destId="{44C390BA-6BD5-4D82-8401-3F67FC3215AD}" srcOrd="0" destOrd="0" presId="urn:microsoft.com/office/officeart/2005/8/layout/orgChart1"/>
    <dgm:cxn modelId="{92924C3B-B479-4C17-ABC0-EE9FFDF81EEE}" type="presParOf" srcId="{738E3DA9-0F17-4EB8-A35A-3C2BA8375B18}" destId="{05D09F57-D42A-498B-A332-4BB33236516A}" srcOrd="1" destOrd="0" presId="urn:microsoft.com/office/officeart/2005/8/layout/orgChart1"/>
    <dgm:cxn modelId="{EC9A12A8-E0AF-4B85-A6D1-D00806F433DB}" type="presParOf" srcId="{A5AC3CF6-EB91-48B9-8F7F-7A7AEF7E1025}" destId="{EF659C35-D3E3-40D6-B5E1-57760EB368A7}" srcOrd="1" destOrd="0" presId="urn:microsoft.com/office/officeart/2005/8/layout/orgChart1"/>
    <dgm:cxn modelId="{D3FAEDC9-48B4-4239-8E8F-7F01FB6EE9EF}" type="presParOf" srcId="{A5AC3CF6-EB91-48B9-8F7F-7A7AEF7E1025}" destId="{DE00ABD7-2827-404D-B02A-9E3E506C1FFF}" srcOrd="2" destOrd="0" presId="urn:microsoft.com/office/officeart/2005/8/layout/orgChart1"/>
    <dgm:cxn modelId="{04EFEF59-7809-4908-887D-0D384047B4FE}" type="presParOf" srcId="{E788A23E-87E4-4B56-8252-E5C5C7DF3A25}" destId="{F601C6D6-709D-4A55-81E4-BADED7C61005}" srcOrd="4" destOrd="0" presId="urn:microsoft.com/office/officeart/2005/8/layout/orgChart1"/>
    <dgm:cxn modelId="{DC30277D-AEC8-4AB0-AED2-E9242CDE0AC8}" type="presParOf" srcId="{E788A23E-87E4-4B56-8252-E5C5C7DF3A25}" destId="{BFF51BC7-76A4-415C-85E5-9677BFEEC1C6}" srcOrd="5" destOrd="0" presId="urn:microsoft.com/office/officeart/2005/8/layout/orgChart1"/>
    <dgm:cxn modelId="{22CDBBEA-8176-4D2E-B7FC-E50A1EE3C5AB}" type="presParOf" srcId="{BFF51BC7-76A4-415C-85E5-9677BFEEC1C6}" destId="{F43458C2-CF07-4CBA-A463-4BABD954C86D}" srcOrd="0" destOrd="0" presId="urn:microsoft.com/office/officeart/2005/8/layout/orgChart1"/>
    <dgm:cxn modelId="{E2CABAC0-E5F4-4EE0-8FD1-7C42C34F12E1}" type="presParOf" srcId="{F43458C2-CF07-4CBA-A463-4BABD954C86D}" destId="{DA29D63D-BED0-4B7A-9146-880F060F4534}" srcOrd="0" destOrd="0" presId="urn:microsoft.com/office/officeart/2005/8/layout/orgChart1"/>
    <dgm:cxn modelId="{C2DE6B87-FC01-4D7A-8BEC-980E495D18FC}" type="presParOf" srcId="{F43458C2-CF07-4CBA-A463-4BABD954C86D}" destId="{868E4515-1B40-4880-A2CE-F8C91F239DE9}" srcOrd="1" destOrd="0" presId="urn:microsoft.com/office/officeart/2005/8/layout/orgChart1"/>
    <dgm:cxn modelId="{C2D656DB-8ECC-475B-8F10-007343A5EAEE}" type="presParOf" srcId="{BFF51BC7-76A4-415C-85E5-9677BFEEC1C6}" destId="{04967983-ED20-4C4F-84F0-4ADD2D6C7F04}" srcOrd="1" destOrd="0" presId="urn:microsoft.com/office/officeart/2005/8/layout/orgChart1"/>
    <dgm:cxn modelId="{FBDAB27D-62A3-43DD-8763-DB52BE981CCD}" type="presParOf" srcId="{BFF51BC7-76A4-415C-85E5-9677BFEEC1C6}" destId="{CC1CF31C-C47F-4C69-82E4-8A67C8E28617}" srcOrd="2" destOrd="0" presId="urn:microsoft.com/office/officeart/2005/8/layout/orgChart1"/>
    <dgm:cxn modelId="{88AEC2D5-DC2E-4CC1-97F6-93B93ADEEB07}" type="presParOf" srcId="{E1735FED-DADE-4AF0-A30E-1289512E1D74}" destId="{920C6743-E4A4-4EFF-AC96-7BDBAF57CA41}" srcOrd="2" destOrd="0" presId="urn:microsoft.com/office/officeart/2005/8/layout/orgChart1"/>
    <dgm:cxn modelId="{4F3F3ED9-F68F-4D75-9125-5DC70AEAE405}" type="presParOf" srcId="{920C6743-E4A4-4EFF-AC96-7BDBAF57CA41}" destId="{6F0A34D7-E110-44F6-9D16-ADA4FE1AF615}" srcOrd="0" destOrd="0" presId="urn:microsoft.com/office/officeart/2005/8/layout/orgChart1"/>
    <dgm:cxn modelId="{1928B865-49D7-4070-A0CA-443500765BF5}" type="presParOf" srcId="{920C6743-E4A4-4EFF-AC96-7BDBAF57CA41}" destId="{0E0F3EE0-D477-4220-A56B-EEA2447D558E}" srcOrd="1" destOrd="0" presId="urn:microsoft.com/office/officeart/2005/8/layout/orgChart1"/>
    <dgm:cxn modelId="{8C311790-72FA-4467-B537-3B6442D888AE}" type="presParOf" srcId="{0E0F3EE0-D477-4220-A56B-EEA2447D558E}" destId="{0F5282C7-835C-4013-A480-BDA5BE17A3CF}" srcOrd="0" destOrd="0" presId="urn:microsoft.com/office/officeart/2005/8/layout/orgChart1"/>
    <dgm:cxn modelId="{2B31EA11-8112-4586-9FC2-6CCC33F41A4A}" type="presParOf" srcId="{0F5282C7-835C-4013-A480-BDA5BE17A3CF}" destId="{8F84113B-6A9A-4970-8D95-DFDB23AB461A}" srcOrd="0" destOrd="0" presId="urn:microsoft.com/office/officeart/2005/8/layout/orgChart1"/>
    <dgm:cxn modelId="{FA575ADF-464C-4690-80C5-0FFDB310495E}" type="presParOf" srcId="{0F5282C7-835C-4013-A480-BDA5BE17A3CF}" destId="{B77C8D5A-8729-468E-A21A-2AB9F0B1D858}" srcOrd="1" destOrd="0" presId="urn:microsoft.com/office/officeart/2005/8/layout/orgChart1"/>
    <dgm:cxn modelId="{9E502013-AB23-4F55-9DB0-D1BFBE6DB8DA}" type="presParOf" srcId="{0E0F3EE0-D477-4220-A56B-EEA2447D558E}" destId="{A97DC8B6-0F63-4047-B669-20CAAFBB5E2C}" srcOrd="1" destOrd="0" presId="urn:microsoft.com/office/officeart/2005/8/layout/orgChart1"/>
    <dgm:cxn modelId="{7D1E1480-E879-4F7A-A1B0-85362C4D9920}" type="presParOf" srcId="{0E0F3EE0-D477-4220-A56B-EEA2447D558E}" destId="{E289BD34-815B-4783-AD58-1A5F187182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A34D7-E110-44F6-9D16-ADA4FE1AF615}">
      <dsp:nvSpPr>
        <dsp:cNvPr id="0" name=""/>
        <dsp:cNvSpPr/>
      </dsp:nvSpPr>
      <dsp:spPr>
        <a:xfrm>
          <a:off x="3867444" y="1206480"/>
          <a:ext cx="247355" cy="1056500"/>
        </a:xfrm>
        <a:custGeom>
          <a:avLst/>
          <a:gdLst/>
          <a:ahLst/>
          <a:cxnLst/>
          <a:rect l="0" t="0" r="0" b="0"/>
          <a:pathLst>
            <a:path>
              <a:moveTo>
                <a:pt x="247355" y="0"/>
              </a:moveTo>
              <a:lnTo>
                <a:pt x="247355" y="1056500"/>
              </a:lnTo>
              <a:lnTo>
                <a:pt x="0" y="1056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1C6D6-709D-4A55-81E4-BADED7C61005}">
      <dsp:nvSpPr>
        <dsp:cNvPr id="0" name=""/>
        <dsp:cNvSpPr/>
      </dsp:nvSpPr>
      <dsp:spPr>
        <a:xfrm>
          <a:off x="4114800" y="1206480"/>
          <a:ext cx="2850473" cy="214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796"/>
              </a:lnTo>
              <a:lnTo>
                <a:pt x="2850473" y="1892796"/>
              </a:lnTo>
              <a:lnTo>
                <a:pt x="2850473" y="2140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D09FF-E5D2-4959-9D4F-AAC716F471C8}">
      <dsp:nvSpPr>
        <dsp:cNvPr id="0" name=""/>
        <dsp:cNvSpPr/>
      </dsp:nvSpPr>
      <dsp:spPr>
        <a:xfrm>
          <a:off x="4069080" y="1206480"/>
          <a:ext cx="91440" cy="2140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0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F9B50-15DA-4351-AF80-F59DC1F6C72F}">
      <dsp:nvSpPr>
        <dsp:cNvPr id="0" name=""/>
        <dsp:cNvSpPr/>
      </dsp:nvSpPr>
      <dsp:spPr>
        <a:xfrm>
          <a:off x="1264326" y="1206480"/>
          <a:ext cx="2850473" cy="2140151"/>
        </a:xfrm>
        <a:custGeom>
          <a:avLst/>
          <a:gdLst/>
          <a:ahLst/>
          <a:cxnLst/>
          <a:rect l="0" t="0" r="0" b="0"/>
          <a:pathLst>
            <a:path>
              <a:moveTo>
                <a:pt x="2850473" y="0"/>
              </a:moveTo>
              <a:lnTo>
                <a:pt x="2850473" y="1892796"/>
              </a:lnTo>
              <a:lnTo>
                <a:pt x="0" y="1892796"/>
              </a:lnTo>
              <a:lnTo>
                <a:pt x="0" y="2140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1DF93-674B-4B0F-90D1-4B547072BBEB}">
      <dsp:nvSpPr>
        <dsp:cNvPr id="0" name=""/>
        <dsp:cNvSpPr/>
      </dsp:nvSpPr>
      <dsp:spPr>
        <a:xfrm>
          <a:off x="2936918" y="28599"/>
          <a:ext cx="2355763" cy="117788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Bystyret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39 folkevalgte</a:t>
          </a:r>
          <a:endParaRPr lang="nb-NO" sz="2200" kern="1200" dirty="0"/>
        </a:p>
      </dsp:txBody>
      <dsp:txXfrm>
        <a:off x="2936918" y="28599"/>
        <a:ext cx="2355763" cy="1177881"/>
      </dsp:txXfrm>
    </dsp:sp>
    <dsp:sp modelId="{2478B9C4-93E2-414B-99A9-C8F209E7BDB1}">
      <dsp:nvSpPr>
        <dsp:cNvPr id="0" name=""/>
        <dsp:cNvSpPr/>
      </dsp:nvSpPr>
      <dsp:spPr>
        <a:xfrm>
          <a:off x="86444" y="3346632"/>
          <a:ext cx="2355763" cy="117788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Komite for plan og næring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13 medlemmer</a:t>
          </a:r>
          <a:endParaRPr lang="nb-NO" sz="2200" kern="1200" dirty="0"/>
        </a:p>
      </dsp:txBody>
      <dsp:txXfrm>
        <a:off x="86444" y="3346632"/>
        <a:ext cx="2355763" cy="1177881"/>
      </dsp:txXfrm>
    </dsp:sp>
    <dsp:sp modelId="{44C390BA-6BD5-4D82-8401-3F67FC3215AD}">
      <dsp:nvSpPr>
        <dsp:cNvPr id="0" name=""/>
        <dsp:cNvSpPr/>
      </dsp:nvSpPr>
      <dsp:spPr>
        <a:xfrm>
          <a:off x="2936918" y="3346632"/>
          <a:ext cx="2355763" cy="117788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Komite for helse, omsorg og sosial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8 medlemmer</a:t>
          </a:r>
          <a:endParaRPr lang="nb-NO" sz="2200" kern="1200" dirty="0"/>
        </a:p>
      </dsp:txBody>
      <dsp:txXfrm>
        <a:off x="2936918" y="3346632"/>
        <a:ext cx="2355763" cy="1177881"/>
      </dsp:txXfrm>
    </dsp:sp>
    <dsp:sp modelId="{DA29D63D-BED0-4B7A-9146-880F060F4534}">
      <dsp:nvSpPr>
        <dsp:cNvPr id="0" name=""/>
        <dsp:cNvSpPr/>
      </dsp:nvSpPr>
      <dsp:spPr>
        <a:xfrm>
          <a:off x="5787391" y="3346632"/>
          <a:ext cx="2355763" cy="117788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Komite for oppvekst og kultur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10 medlemmer</a:t>
          </a:r>
          <a:endParaRPr lang="nb-NO" sz="2200" kern="1200" dirty="0"/>
        </a:p>
      </dsp:txBody>
      <dsp:txXfrm>
        <a:off x="5787391" y="3346632"/>
        <a:ext cx="2355763" cy="1177881"/>
      </dsp:txXfrm>
    </dsp:sp>
    <dsp:sp modelId="{8F84113B-6A9A-4970-8D95-DFDB23AB461A}">
      <dsp:nvSpPr>
        <dsp:cNvPr id="0" name=""/>
        <dsp:cNvSpPr/>
      </dsp:nvSpPr>
      <dsp:spPr>
        <a:xfrm>
          <a:off x="1511681" y="1674040"/>
          <a:ext cx="2355763" cy="117788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Formannskapet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9 medlemmer</a:t>
          </a:r>
          <a:endParaRPr lang="nb-NO" sz="2200" kern="1200" dirty="0"/>
        </a:p>
      </dsp:txBody>
      <dsp:txXfrm>
        <a:off x="1511681" y="1674040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PPT_Bodo_V2_mal_forsid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559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726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07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PPT_Bodo_V2_mal_forside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559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94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3718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73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863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20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178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7020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263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6751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506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798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559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  <p:pic>
        <p:nvPicPr>
          <p:cNvPr id="10245" name="Picture 5" descr="PPT_Bodø_V2_mal_forsid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966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6904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710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669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4404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6845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51362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1160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183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PT_Bodø_V2_mal_forside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559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117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2501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470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808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6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5110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484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74632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6036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113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198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PPT_Bodø_V2_mal_forsid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559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494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38276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494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40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0294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229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981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10132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92637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4771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33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83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49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8761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4259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7173" name="Picture 5" descr="Bodo_CMYK_Pos_or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10300"/>
            <a:ext cx="9715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Bue_blå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855663"/>
            <a:ext cx="1012825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39940" name="Picture 4" descr="Bodo_CMYK_Pos_or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10300"/>
            <a:ext cx="9715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Bue_grøn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855663"/>
            <a:ext cx="100965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9220" name="Picture 4" descr="Bodo_CMYK_Pos_or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10300"/>
            <a:ext cx="9715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Bue_grøn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855663"/>
            <a:ext cx="100965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11268" name="Picture 4" descr="Bodo_CMYK_Pos_or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10300"/>
            <a:ext cx="9715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ue_blå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855663"/>
            <a:ext cx="1012825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13316" name="Picture 4" descr="Bodo_CMYK_Pos_or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10300"/>
            <a:ext cx="9715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Bue_oran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855663"/>
            <a:ext cx="1012825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1" name="Rectangle 1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b-NO" dirty="0" err="1" smtClean="0"/>
              <a:t>Politisk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organisering</a:t>
            </a:r>
            <a:endParaRPr lang="en-US" altLang="nb-NO" dirty="0"/>
          </a:p>
        </p:txBody>
      </p:sp>
      <p:sp>
        <p:nvSpPr>
          <p:cNvPr id="26642" name="Rectangle 1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nb-NO" dirty="0" smtClean="0"/>
              <a:t>Bodø </a:t>
            </a:r>
            <a:r>
              <a:rPr lang="en-US" altLang="nb-NO" dirty="0" err="1" smtClean="0"/>
              <a:t>kommune</a:t>
            </a:r>
            <a:r>
              <a:rPr lang="en-US" altLang="nb-NO" dirty="0" smtClean="0"/>
              <a:t> 2015</a:t>
            </a:r>
            <a:endParaRPr lang="en-US" alt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Bystyret og formannskapet</a:t>
            </a:r>
            <a:endParaRPr lang="nb-NO" dirty="0"/>
          </a:p>
        </p:txBody>
      </p:sp>
      <p:graphicFrame>
        <p:nvGraphicFramePr>
          <p:cNvPr id="18" name="Plassholder for innhold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589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472776"/>
      </p:ext>
    </p:extLst>
  </p:cSld>
  <p:clrMapOvr>
    <a:masterClrMapping/>
  </p:clrMapOvr>
</p:sld>
</file>

<file path=ppt/theme/theme1.xml><?xml version="1.0" encoding="utf-8"?>
<a:theme xmlns:a="http://schemas.openxmlformats.org/drawingml/2006/main" name="Bodo_PPT_mal">
  <a:themeElements>
    <a:clrScheme name="Bodø_PPT_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ø_PPT_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ø_PPT_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ø_PPT_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ø_PPT_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ø_PPT_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ø_PPT_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ø_PPT_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ønn med bilde">
  <a:themeElements>
    <a:clrScheme name="Grønn med bil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ønn med bil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ønn med bil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med bil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med bil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med bil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med bil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med bil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ønn uten bilde">
  <a:themeElements>
    <a:clrScheme name="Grønn uten bil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ønn uten bil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ønn uten bil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uten bil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uten bil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uten bil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uten bil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uten bil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å uten bilde">
  <a:themeElements>
    <a:clrScheme name="Blå uten bil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å uten bil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å uten bil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uten bil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uten bil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uten bil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uten bil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uten bil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ange uten bilde">
  <a:themeElements>
    <a:clrScheme name="Orange uten bil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ange uten bil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uten bil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uten bil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uten bil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uten bil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uten bil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uten bil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Bodo_PPT_mal</Template>
  <TotalTime>425</TotalTime>
  <Words>37</Words>
  <Application>Microsoft Office PowerPoint</Application>
  <PresentationFormat>Skjermfremvisning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Arial</vt:lpstr>
      <vt:lpstr>Bodo_PPT_mal</vt:lpstr>
      <vt:lpstr>Grønn med bilde</vt:lpstr>
      <vt:lpstr>Grønn uten bilde</vt:lpstr>
      <vt:lpstr>Blå uten bilde</vt:lpstr>
      <vt:lpstr>Orange uten bilde</vt:lpstr>
      <vt:lpstr>Politisk organisering</vt:lpstr>
      <vt:lpstr>Bystyret og formannskapet</vt:lpstr>
    </vt:vector>
  </TitlesOfParts>
  <Company>Bodø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Rongved</dc:creator>
  <cp:lastModifiedBy>Kjersti Rongved</cp:lastModifiedBy>
  <cp:revision>29</cp:revision>
  <cp:lastPrinted>2015-11-16T13:22:18Z</cp:lastPrinted>
  <dcterms:created xsi:type="dcterms:W3CDTF">2014-03-13T07:54:27Z</dcterms:created>
  <dcterms:modified xsi:type="dcterms:W3CDTF">2015-12-07T11:01:38Z</dcterms:modified>
</cp:coreProperties>
</file>