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00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094A24-009E-47FB-A3AF-819C142703B5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A268CD81-512E-4EEF-9826-243731E48464}">
      <dgm:prSet phldrT="[Tekst]" custT="1"/>
      <dgm:spPr/>
      <dgm:t>
        <a:bodyPr/>
        <a:lstStyle/>
        <a:p>
          <a:r>
            <a:rPr lang="nb-NO" sz="1200" b="1" dirty="0" smtClean="0">
              <a:latin typeface="Calibri" pitchFamily="34" charset="0"/>
              <a:cs typeface="Calibri" pitchFamily="34" charset="0"/>
            </a:rPr>
            <a:t>Rådmannen</a:t>
          </a:r>
          <a:endParaRPr lang="nb-NO" sz="1200" b="1" dirty="0">
            <a:latin typeface="Calibri" pitchFamily="34" charset="0"/>
            <a:cs typeface="Calibri" pitchFamily="34" charset="0"/>
          </a:endParaRPr>
        </a:p>
      </dgm:t>
    </dgm:pt>
    <dgm:pt modelId="{06169D14-EA81-4173-92CF-FC5A171E90D5}" type="parTrans" cxnId="{E82AC29B-AE45-4FFF-A1E2-0E70D3943935}">
      <dgm:prSet/>
      <dgm:spPr/>
      <dgm:t>
        <a:bodyPr/>
        <a:lstStyle/>
        <a:p>
          <a:endParaRPr lang="nb-NO"/>
        </a:p>
      </dgm:t>
    </dgm:pt>
    <dgm:pt modelId="{EA11ABF1-E3D8-4F41-8B76-0F1308F88692}" type="sibTrans" cxnId="{E82AC29B-AE45-4FFF-A1E2-0E70D3943935}">
      <dgm:prSet/>
      <dgm:spPr>
        <a:ln w="6350">
          <a:solidFill>
            <a:schemeClr val="tx2"/>
          </a:solidFill>
        </a:ln>
      </dgm:spPr>
      <dgm:t>
        <a:bodyPr/>
        <a:lstStyle/>
        <a:p>
          <a:r>
            <a:rPr lang="nb-NO" dirty="0" smtClean="0"/>
            <a:t>Rådmann og assisterende rådmann</a:t>
          </a:r>
          <a:endParaRPr lang="nb-NO" dirty="0"/>
        </a:p>
      </dgm:t>
    </dgm:pt>
    <dgm:pt modelId="{86026A15-D35A-4E02-AC22-246725A80FEA}">
      <dgm:prSet phldrT="[Tekst]" custT="1"/>
      <dgm:spPr/>
      <dgm:t>
        <a:bodyPr/>
        <a:lstStyle/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Sektor for pleie-,  rehabilitering og omsorg</a:t>
          </a:r>
          <a:endParaRPr lang="nb-NO" sz="1100" b="1" dirty="0">
            <a:latin typeface="Calibri" pitchFamily="34" charset="0"/>
            <a:cs typeface="Calibri" pitchFamily="34" charset="0"/>
          </a:endParaRPr>
        </a:p>
      </dgm:t>
    </dgm:pt>
    <dgm:pt modelId="{0EA39640-B2B0-4473-BB29-2DBCDAFADAD3}" type="parTrans" cxnId="{EF494D1C-13BF-4B33-BD60-37582F8DEB6E}">
      <dgm:prSet/>
      <dgm:spPr/>
      <dgm:t>
        <a:bodyPr/>
        <a:lstStyle/>
        <a:p>
          <a:endParaRPr lang="nb-NO"/>
        </a:p>
      </dgm:t>
    </dgm:pt>
    <dgm:pt modelId="{8408EF7A-690F-4B95-9BDA-B786F6023270}" type="sibTrans" cxnId="{EF494D1C-13BF-4B33-BD60-37582F8DEB6E}">
      <dgm:prSet custT="1"/>
      <dgm:spPr>
        <a:ln w="6350">
          <a:solidFill>
            <a:schemeClr val="tx2"/>
          </a:solidFill>
        </a:ln>
      </dgm:spPr>
      <dgm:t>
        <a:bodyPr/>
        <a:lstStyle/>
        <a:p>
          <a:pPr algn="ctr"/>
          <a:r>
            <a:rPr lang="nb-NO" sz="1000" dirty="0" smtClean="0"/>
            <a:t>Pleie og omsorgssjef</a:t>
          </a:r>
          <a:endParaRPr lang="nb-NO" sz="1000" dirty="0"/>
        </a:p>
      </dgm:t>
    </dgm:pt>
    <dgm:pt modelId="{CE24DF6B-7054-474B-9DB6-DA6914D431DF}">
      <dgm:prSet phldrT="[Tekst]" custT="1"/>
      <dgm:spPr/>
      <dgm:t>
        <a:bodyPr/>
        <a:lstStyle/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Sektor for</a:t>
          </a:r>
        </a:p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familie </a:t>
          </a:r>
          <a:br>
            <a:rPr lang="nb-NO" sz="1100" b="1" dirty="0" smtClean="0">
              <a:latin typeface="Calibri" pitchFamily="34" charset="0"/>
              <a:cs typeface="Calibri" pitchFamily="34" charset="0"/>
            </a:rPr>
          </a:br>
          <a:r>
            <a:rPr lang="nb-NO" sz="1100" b="1" dirty="0" smtClean="0">
              <a:latin typeface="Calibri" pitchFamily="34" charset="0"/>
              <a:cs typeface="Calibri" pitchFamily="34" charset="0"/>
            </a:rPr>
            <a:t>og helse</a:t>
          </a:r>
          <a:endParaRPr lang="nb-NO" sz="1100" b="1" dirty="0">
            <a:latin typeface="Calibri" pitchFamily="34" charset="0"/>
            <a:cs typeface="Calibri" pitchFamily="34" charset="0"/>
          </a:endParaRPr>
        </a:p>
      </dgm:t>
    </dgm:pt>
    <dgm:pt modelId="{D52FFFDC-6E5A-401D-AAF6-73CD3C3BED67}" type="parTrans" cxnId="{6F64E2C4-95AD-4054-B878-8A6948E4E2F9}">
      <dgm:prSet/>
      <dgm:spPr/>
      <dgm:t>
        <a:bodyPr/>
        <a:lstStyle/>
        <a:p>
          <a:endParaRPr lang="nb-NO"/>
        </a:p>
      </dgm:t>
    </dgm:pt>
    <dgm:pt modelId="{A978B323-FBFD-4B83-B457-0B64726F91BA}" type="sibTrans" cxnId="{6F64E2C4-95AD-4054-B878-8A6948E4E2F9}">
      <dgm:prSet custT="1"/>
      <dgm:spPr>
        <a:ln w="6350">
          <a:solidFill>
            <a:schemeClr val="tx2"/>
          </a:solidFill>
        </a:ln>
      </dgm:spPr>
      <dgm:t>
        <a:bodyPr/>
        <a:lstStyle/>
        <a:p>
          <a:pPr algn="ctr"/>
          <a:r>
            <a:rPr lang="nb-NO" sz="1000" dirty="0" smtClean="0"/>
            <a:t>Familie- og helsesjef</a:t>
          </a:r>
          <a:endParaRPr lang="nb-NO" sz="1000" dirty="0"/>
        </a:p>
      </dgm:t>
    </dgm:pt>
    <dgm:pt modelId="{B84FE890-E0A0-4861-B035-0A09BDA4EE25}">
      <dgm:prSet phldrT="[Tekst]" custT="1"/>
      <dgm:spPr/>
      <dgm:t>
        <a:bodyPr/>
        <a:lstStyle/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Sektor</a:t>
          </a:r>
          <a:br>
            <a:rPr lang="nb-NO" sz="1100" b="1" dirty="0" smtClean="0">
              <a:latin typeface="Calibri" pitchFamily="34" charset="0"/>
              <a:cs typeface="Calibri" pitchFamily="34" charset="0"/>
            </a:rPr>
          </a:br>
          <a:r>
            <a:rPr lang="nb-NO" sz="1100" b="1" dirty="0" smtClean="0">
              <a:latin typeface="Calibri" pitchFamily="34" charset="0"/>
              <a:cs typeface="Calibri" pitchFamily="34" charset="0"/>
            </a:rPr>
            <a:t> for skole</a:t>
          </a:r>
          <a:endParaRPr lang="nb-NO" sz="1100" b="1" dirty="0">
            <a:latin typeface="Calibri" pitchFamily="34" charset="0"/>
            <a:cs typeface="Calibri" pitchFamily="34" charset="0"/>
          </a:endParaRPr>
        </a:p>
      </dgm:t>
    </dgm:pt>
    <dgm:pt modelId="{7780A7D5-EB50-4D93-AF5B-FFA93CE73953}" type="parTrans" cxnId="{EF902C57-CE99-4170-A4DB-A77E711F1227}">
      <dgm:prSet/>
      <dgm:spPr/>
      <dgm:t>
        <a:bodyPr/>
        <a:lstStyle/>
        <a:p>
          <a:endParaRPr lang="nb-NO"/>
        </a:p>
      </dgm:t>
    </dgm:pt>
    <dgm:pt modelId="{5A742CDF-4CF4-4064-9533-F78BB10A14AC}" type="sibTrans" cxnId="{EF902C57-CE99-4170-A4DB-A77E711F1227}">
      <dgm:prSet custT="1"/>
      <dgm:spPr>
        <a:ln w="6350">
          <a:solidFill>
            <a:schemeClr val="tx2"/>
          </a:solidFill>
        </a:ln>
      </dgm:spPr>
      <dgm:t>
        <a:bodyPr/>
        <a:lstStyle/>
        <a:p>
          <a:pPr algn="ctr"/>
          <a:r>
            <a:rPr lang="nb-NO" sz="1000" dirty="0" smtClean="0"/>
            <a:t>Skolesjef</a:t>
          </a:r>
          <a:endParaRPr lang="nb-NO" sz="1000" dirty="0"/>
        </a:p>
      </dgm:t>
    </dgm:pt>
    <dgm:pt modelId="{82502729-E4FA-464F-9233-542AF71E8F89}">
      <dgm:prSet custT="1"/>
      <dgm:spPr/>
      <dgm:t>
        <a:bodyPr/>
        <a:lstStyle/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Sektor for barnehage</a:t>
          </a:r>
          <a:endParaRPr lang="nb-NO" sz="1100" b="1" dirty="0">
            <a:latin typeface="Calibri" pitchFamily="34" charset="0"/>
            <a:cs typeface="Calibri" pitchFamily="34" charset="0"/>
          </a:endParaRPr>
        </a:p>
      </dgm:t>
    </dgm:pt>
    <dgm:pt modelId="{C6E5D3BD-721F-450E-8072-972BE6FD5E90}" type="parTrans" cxnId="{4D1FBF00-93BD-44CB-9CC9-DE296DC053BA}">
      <dgm:prSet/>
      <dgm:spPr/>
      <dgm:t>
        <a:bodyPr/>
        <a:lstStyle/>
        <a:p>
          <a:endParaRPr lang="nb-NO"/>
        </a:p>
      </dgm:t>
    </dgm:pt>
    <dgm:pt modelId="{0DC586D3-AAF0-4DEE-A4DE-7D19C6067647}" type="sibTrans" cxnId="{4D1FBF00-93BD-44CB-9CC9-DE296DC053BA}">
      <dgm:prSet custT="1"/>
      <dgm:spPr>
        <a:ln w="6350">
          <a:solidFill>
            <a:schemeClr val="tx2"/>
          </a:solidFill>
        </a:ln>
      </dgm:spPr>
      <dgm:t>
        <a:bodyPr/>
        <a:lstStyle/>
        <a:p>
          <a:r>
            <a:rPr lang="nb-NO" sz="1000" dirty="0" smtClean="0"/>
            <a:t>Barnehagesjef</a:t>
          </a:r>
          <a:endParaRPr lang="nb-NO" sz="1000" dirty="0"/>
        </a:p>
      </dgm:t>
    </dgm:pt>
    <dgm:pt modelId="{77E38505-9278-4B0F-BBE3-3A9E812E41B6}">
      <dgm:prSet custT="1"/>
      <dgm:spPr/>
      <dgm:t>
        <a:bodyPr/>
        <a:lstStyle/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Sektor for teknikk og miljø</a:t>
          </a:r>
          <a:endParaRPr lang="nb-NO" sz="1100" b="1" dirty="0">
            <a:latin typeface="Calibri" pitchFamily="34" charset="0"/>
            <a:cs typeface="Calibri" pitchFamily="34" charset="0"/>
          </a:endParaRPr>
        </a:p>
      </dgm:t>
    </dgm:pt>
    <dgm:pt modelId="{07A332EB-8A8F-4D56-8520-92B6DA23B758}" type="parTrans" cxnId="{C6B4143F-A2CE-4379-929F-72A6E7E94616}">
      <dgm:prSet/>
      <dgm:spPr/>
      <dgm:t>
        <a:bodyPr/>
        <a:lstStyle/>
        <a:p>
          <a:endParaRPr lang="nb-NO"/>
        </a:p>
      </dgm:t>
    </dgm:pt>
    <dgm:pt modelId="{F0CB691A-8D76-4D50-BD81-CFDEEDCD1B45}" type="sibTrans" cxnId="{C6B4143F-A2CE-4379-929F-72A6E7E94616}">
      <dgm:prSet custT="1"/>
      <dgm:spPr>
        <a:ln w="6350">
          <a:solidFill>
            <a:schemeClr val="tx2"/>
          </a:solidFill>
        </a:ln>
      </dgm:spPr>
      <dgm:t>
        <a:bodyPr/>
        <a:lstStyle/>
        <a:p>
          <a:pPr algn="ctr"/>
          <a:r>
            <a:rPr lang="nb-NO" sz="1000" dirty="0" smtClean="0"/>
            <a:t>Teknisksjef</a:t>
          </a:r>
          <a:endParaRPr lang="nb-NO" sz="1000" dirty="0"/>
        </a:p>
      </dgm:t>
    </dgm:pt>
    <dgm:pt modelId="{B9EC6F82-E330-4D1C-A5D8-68BD91FAD69E}">
      <dgm:prSet custT="1"/>
      <dgm:spPr/>
      <dgm:t>
        <a:bodyPr/>
        <a:lstStyle/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NAV</a:t>
          </a:r>
          <a:endParaRPr lang="nb-NO" sz="1100" b="1" dirty="0">
            <a:latin typeface="Calibri" pitchFamily="34" charset="0"/>
            <a:cs typeface="Calibri" pitchFamily="34" charset="0"/>
          </a:endParaRPr>
        </a:p>
      </dgm:t>
    </dgm:pt>
    <dgm:pt modelId="{A975A5BC-B52D-499C-98B2-E7B64F71E140}" type="parTrans" cxnId="{312D59EE-C844-4DEC-A7BA-D6E1B02DC9AA}">
      <dgm:prSet/>
      <dgm:spPr/>
      <dgm:t>
        <a:bodyPr/>
        <a:lstStyle/>
        <a:p>
          <a:endParaRPr lang="nb-NO"/>
        </a:p>
      </dgm:t>
    </dgm:pt>
    <dgm:pt modelId="{E27510A4-E226-4BBF-A3AB-0CF8DE9B9286}" type="sibTrans" cxnId="{312D59EE-C844-4DEC-A7BA-D6E1B02DC9AA}">
      <dgm:prSet custT="1"/>
      <dgm:spPr>
        <a:ln w="6350">
          <a:solidFill>
            <a:schemeClr val="tx2"/>
          </a:solidFill>
        </a:ln>
      </dgm:spPr>
      <dgm:t>
        <a:bodyPr/>
        <a:lstStyle/>
        <a:p>
          <a:pPr algn="ctr"/>
          <a:r>
            <a:rPr lang="nb-NO" sz="1000" dirty="0" smtClean="0"/>
            <a:t>NAV-leder</a:t>
          </a:r>
          <a:endParaRPr lang="nb-NO" sz="1000" dirty="0"/>
        </a:p>
      </dgm:t>
    </dgm:pt>
    <dgm:pt modelId="{16317F06-9EA1-446C-A420-AB99C5C8AAD1}" type="asst">
      <dgm:prSet custT="1"/>
      <dgm:spPr/>
      <dgm:t>
        <a:bodyPr/>
        <a:lstStyle/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Økonomi-</a:t>
          </a:r>
        </a:p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staben</a:t>
          </a:r>
          <a:endParaRPr lang="nb-NO" sz="1100" b="1" dirty="0">
            <a:latin typeface="Calibri" pitchFamily="34" charset="0"/>
            <a:cs typeface="Calibri" pitchFamily="34" charset="0"/>
          </a:endParaRPr>
        </a:p>
      </dgm:t>
    </dgm:pt>
    <dgm:pt modelId="{A5DFC05E-345E-4726-BFD6-42AC3077A0A7}" type="parTrans" cxnId="{6CC92634-F9C4-4913-805F-C77E0E53B1CB}">
      <dgm:prSet/>
      <dgm:spPr/>
      <dgm:t>
        <a:bodyPr/>
        <a:lstStyle/>
        <a:p>
          <a:endParaRPr lang="nb-NO"/>
        </a:p>
      </dgm:t>
    </dgm:pt>
    <dgm:pt modelId="{A859E89B-AFB0-4181-8155-360BCD16A673}" type="sibTrans" cxnId="{6CC92634-F9C4-4913-805F-C77E0E53B1CB}">
      <dgm:prSet/>
      <dgm:spPr>
        <a:ln w="6350">
          <a:solidFill>
            <a:schemeClr val="tx2"/>
          </a:solidFill>
        </a:ln>
      </dgm:spPr>
      <dgm:t>
        <a:bodyPr/>
        <a:lstStyle/>
        <a:p>
          <a:pPr algn="l"/>
          <a:r>
            <a:rPr lang="nb-NO" dirty="0" smtClean="0"/>
            <a:t>Økonomisjef</a:t>
          </a:r>
          <a:endParaRPr lang="nb-NO" dirty="0"/>
        </a:p>
      </dgm:t>
    </dgm:pt>
    <dgm:pt modelId="{D0F96619-19D3-45DD-89E0-95E137C7F928}" type="asst">
      <dgm:prSet custT="1"/>
      <dgm:spPr/>
      <dgm:t>
        <a:bodyPr/>
        <a:lstStyle/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Service- og IKT-</a:t>
          </a:r>
        </a:p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staben</a:t>
          </a:r>
          <a:endParaRPr lang="nb-NO" sz="1100" b="1" dirty="0">
            <a:latin typeface="Calibri" pitchFamily="34" charset="0"/>
            <a:cs typeface="Calibri" pitchFamily="34" charset="0"/>
          </a:endParaRPr>
        </a:p>
      </dgm:t>
    </dgm:pt>
    <dgm:pt modelId="{4AD4AB8A-4E4A-4AEF-8A8B-5BADF45859E7}" type="parTrans" cxnId="{58421A52-E9D4-4D08-BFED-EA8820127179}">
      <dgm:prSet/>
      <dgm:spPr/>
      <dgm:t>
        <a:bodyPr/>
        <a:lstStyle/>
        <a:p>
          <a:endParaRPr lang="nb-NO"/>
        </a:p>
      </dgm:t>
    </dgm:pt>
    <dgm:pt modelId="{72880690-E574-4176-8469-E528E1F44CDB}" type="sibTrans" cxnId="{58421A52-E9D4-4D08-BFED-EA8820127179}">
      <dgm:prSet custT="1"/>
      <dgm:spPr>
        <a:ln w="6350">
          <a:solidFill>
            <a:schemeClr val="tx2"/>
          </a:solidFill>
        </a:ln>
      </dgm:spPr>
      <dgm:t>
        <a:bodyPr/>
        <a:lstStyle/>
        <a:p>
          <a:pPr algn="l"/>
          <a:r>
            <a:rPr lang="nb-NO" sz="1000" dirty="0" smtClean="0"/>
            <a:t>Service- og IKT-sjef</a:t>
          </a:r>
          <a:endParaRPr lang="nb-NO" sz="1000" dirty="0"/>
        </a:p>
      </dgm:t>
    </dgm:pt>
    <dgm:pt modelId="{033AD559-BD97-4B4D-B287-9355E7D4AC87}" type="asst">
      <dgm:prSet custT="1"/>
      <dgm:spPr/>
      <dgm:t>
        <a:bodyPr/>
        <a:lstStyle/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Personal-</a:t>
          </a:r>
        </a:p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staben</a:t>
          </a:r>
          <a:endParaRPr lang="nb-NO" sz="1100" b="1" dirty="0">
            <a:latin typeface="Calibri" pitchFamily="34" charset="0"/>
            <a:cs typeface="Calibri" pitchFamily="34" charset="0"/>
          </a:endParaRPr>
        </a:p>
      </dgm:t>
    </dgm:pt>
    <dgm:pt modelId="{F55CC3BA-8BFA-4A01-8E55-206F0FB005BC}" type="parTrans" cxnId="{6F908F18-6096-4251-9BF7-E592877F3698}">
      <dgm:prSet/>
      <dgm:spPr/>
      <dgm:t>
        <a:bodyPr/>
        <a:lstStyle/>
        <a:p>
          <a:endParaRPr lang="nb-NO"/>
        </a:p>
      </dgm:t>
    </dgm:pt>
    <dgm:pt modelId="{82FB6AD8-C669-4CAA-A92F-4C0A02DEAEC4}" type="sibTrans" cxnId="{6F908F18-6096-4251-9BF7-E592877F3698}">
      <dgm:prSet custT="1"/>
      <dgm:spPr>
        <a:ln w="6350">
          <a:solidFill>
            <a:schemeClr val="tx2"/>
          </a:solidFill>
        </a:ln>
      </dgm:spPr>
      <dgm:t>
        <a:bodyPr/>
        <a:lstStyle/>
        <a:p>
          <a:pPr algn="l"/>
          <a:r>
            <a:rPr lang="nb-NO" sz="1000" dirty="0" smtClean="0"/>
            <a:t>Personalsjef	</a:t>
          </a:r>
          <a:endParaRPr lang="nb-NO" sz="1000" dirty="0"/>
        </a:p>
      </dgm:t>
    </dgm:pt>
    <dgm:pt modelId="{D0A830D9-303C-444A-87E4-531912653ABE}" type="asst">
      <dgm:prSet custT="1"/>
      <dgm:spPr/>
      <dgm:t>
        <a:bodyPr/>
        <a:lstStyle/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Eiendoms-</a:t>
          </a:r>
        </a:p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staben</a:t>
          </a:r>
          <a:endParaRPr lang="nb-NO" sz="1100" b="1" dirty="0">
            <a:latin typeface="Calibri" pitchFamily="34" charset="0"/>
            <a:cs typeface="Calibri" pitchFamily="34" charset="0"/>
          </a:endParaRPr>
        </a:p>
      </dgm:t>
    </dgm:pt>
    <dgm:pt modelId="{39A0D082-9B42-4384-A567-3BD7617C55B5}" type="parTrans" cxnId="{CC641CA3-48E4-40E2-B342-AFF29532359B}">
      <dgm:prSet/>
      <dgm:spPr/>
      <dgm:t>
        <a:bodyPr/>
        <a:lstStyle/>
        <a:p>
          <a:endParaRPr lang="nb-NO"/>
        </a:p>
      </dgm:t>
    </dgm:pt>
    <dgm:pt modelId="{3CE4BB57-1DAF-498A-9A90-8FB33796CCA9}" type="sibTrans" cxnId="{CC641CA3-48E4-40E2-B342-AFF29532359B}">
      <dgm:prSet/>
      <dgm:spPr>
        <a:ln w="6350">
          <a:solidFill>
            <a:schemeClr val="tx2"/>
          </a:solidFill>
        </a:ln>
      </dgm:spPr>
      <dgm:t>
        <a:bodyPr/>
        <a:lstStyle/>
        <a:p>
          <a:pPr algn="l"/>
          <a:r>
            <a:rPr lang="nb-NO" dirty="0" smtClean="0"/>
            <a:t>Eiendomssjef</a:t>
          </a:r>
          <a:endParaRPr lang="nb-NO" dirty="0"/>
        </a:p>
      </dgm:t>
    </dgm:pt>
    <dgm:pt modelId="{E3F6D010-1A2F-4948-A9F4-C018F9F6011F}" type="asst">
      <dgm:prSet custT="1"/>
      <dgm:spPr/>
      <dgm:t>
        <a:bodyPr/>
        <a:lstStyle/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Samfunns-</a:t>
          </a:r>
        </a:p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utviklingsstaben</a:t>
          </a:r>
          <a:endParaRPr lang="nb-NO" sz="1100" b="1" dirty="0">
            <a:latin typeface="Calibri" pitchFamily="34" charset="0"/>
            <a:cs typeface="Calibri" pitchFamily="34" charset="0"/>
          </a:endParaRPr>
        </a:p>
      </dgm:t>
    </dgm:pt>
    <dgm:pt modelId="{85EE5F12-4311-4458-9574-87BB22B56B1A}" type="sibTrans" cxnId="{8C3D4894-0D4E-43D4-9CE4-14D66066B508}">
      <dgm:prSet custT="1"/>
      <dgm:spPr>
        <a:ln w="6350">
          <a:solidFill>
            <a:schemeClr val="tx2"/>
          </a:solidFill>
        </a:ln>
      </dgm:spPr>
      <dgm:t>
        <a:bodyPr/>
        <a:lstStyle/>
        <a:p>
          <a:pPr algn="r"/>
          <a:r>
            <a:rPr lang="nb-NO" sz="900" dirty="0" smtClean="0"/>
            <a:t>Juridisk rådgiver - Næringsrådgiver</a:t>
          </a:r>
          <a:endParaRPr lang="nb-NO" sz="900" dirty="0"/>
        </a:p>
      </dgm:t>
    </dgm:pt>
    <dgm:pt modelId="{0F123CE7-54C3-49FE-8A40-2B524D54095C}" type="parTrans" cxnId="{8C3D4894-0D4E-43D4-9CE4-14D66066B508}">
      <dgm:prSet/>
      <dgm:spPr/>
      <dgm:t>
        <a:bodyPr/>
        <a:lstStyle/>
        <a:p>
          <a:endParaRPr lang="nb-NO"/>
        </a:p>
      </dgm:t>
    </dgm:pt>
    <dgm:pt modelId="{9D8AA01E-698E-49E6-B2B3-48C1FE1CD4CB}">
      <dgm:prSet custT="1"/>
      <dgm:spPr/>
      <dgm:t>
        <a:bodyPr/>
        <a:lstStyle/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Sektor for </a:t>
          </a:r>
        </a:p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kultur</a:t>
          </a:r>
          <a:endParaRPr lang="nb-NO" sz="1100" b="1" dirty="0">
            <a:latin typeface="Calibri" pitchFamily="34" charset="0"/>
            <a:cs typeface="Calibri" pitchFamily="34" charset="0"/>
          </a:endParaRPr>
        </a:p>
      </dgm:t>
    </dgm:pt>
    <dgm:pt modelId="{336360D8-9DE1-4F4A-80A5-5CA68F691423}" type="sibTrans" cxnId="{95A53E3E-9AF2-4242-97DB-BA5AB9BFFF35}">
      <dgm:prSet custT="1"/>
      <dgm:spPr>
        <a:ln w="6350">
          <a:solidFill>
            <a:schemeClr val="tx2"/>
          </a:solidFill>
        </a:ln>
      </dgm:spPr>
      <dgm:t>
        <a:bodyPr/>
        <a:lstStyle/>
        <a:p>
          <a:pPr algn="ctr"/>
          <a:r>
            <a:rPr lang="nb-NO" sz="1000" dirty="0" smtClean="0"/>
            <a:t>Kultursjef</a:t>
          </a:r>
          <a:endParaRPr lang="nb-NO" sz="1000" dirty="0"/>
        </a:p>
      </dgm:t>
    </dgm:pt>
    <dgm:pt modelId="{34BCE784-BB07-4FD8-A572-1092919F0F52}" type="parTrans" cxnId="{95A53E3E-9AF2-4242-97DB-BA5AB9BFFF35}">
      <dgm:prSet/>
      <dgm:spPr/>
      <dgm:t>
        <a:bodyPr/>
        <a:lstStyle/>
        <a:p>
          <a:endParaRPr lang="nb-NO"/>
        </a:p>
      </dgm:t>
    </dgm:pt>
    <dgm:pt modelId="{32106FC9-BAD5-4F05-975B-2FB8E03B7BD6}" type="asst">
      <dgm:prSet custT="1"/>
      <dgm:spPr/>
      <dgm:t>
        <a:bodyPr/>
        <a:lstStyle/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Politisk</a:t>
          </a:r>
        </a:p>
        <a:p>
          <a:r>
            <a:rPr lang="nb-NO" sz="1100" b="1" dirty="0" smtClean="0">
              <a:latin typeface="Calibri" pitchFamily="34" charset="0"/>
              <a:cs typeface="Calibri" pitchFamily="34" charset="0"/>
            </a:rPr>
            <a:t>sekretariat</a:t>
          </a:r>
          <a:endParaRPr lang="nb-NO" sz="1100" b="1" dirty="0">
            <a:latin typeface="Calibri" pitchFamily="34" charset="0"/>
            <a:cs typeface="Calibri" pitchFamily="34" charset="0"/>
          </a:endParaRPr>
        </a:p>
      </dgm:t>
    </dgm:pt>
    <dgm:pt modelId="{3A3C685B-1A83-4480-B4C7-F6AA3CF2302D}" type="parTrans" cxnId="{D6BF2096-8415-4E15-AD5D-A7C15F7830F4}">
      <dgm:prSet/>
      <dgm:spPr/>
      <dgm:t>
        <a:bodyPr/>
        <a:lstStyle/>
        <a:p>
          <a:endParaRPr lang="nb-NO"/>
        </a:p>
      </dgm:t>
    </dgm:pt>
    <dgm:pt modelId="{AADB286F-94EA-4225-B95B-6BE4374AC2C8}" type="sibTrans" cxnId="{D6BF2096-8415-4E15-AD5D-A7C15F7830F4}">
      <dgm:prSet/>
      <dgm:spPr>
        <a:ln>
          <a:solidFill>
            <a:schemeClr val="bg1"/>
          </a:solidFill>
        </a:ln>
      </dgm:spPr>
      <dgm:t>
        <a:bodyPr/>
        <a:lstStyle/>
        <a:p>
          <a:endParaRPr lang="nb-NO"/>
        </a:p>
      </dgm:t>
    </dgm:pt>
    <dgm:pt modelId="{850F8B0A-B23C-4645-8AFA-E10796FBFF77}" type="pres">
      <dgm:prSet presAssocID="{1A094A24-009E-47FB-A3AF-819C142703B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b-NO"/>
        </a:p>
      </dgm:t>
    </dgm:pt>
    <dgm:pt modelId="{F9B54ACD-F984-4D55-A589-D341DE3A177D}" type="pres">
      <dgm:prSet presAssocID="{A268CD81-512E-4EEF-9826-243731E48464}" presName="hierRoot1" presStyleCnt="0">
        <dgm:presLayoutVars>
          <dgm:hierBranch val="init"/>
        </dgm:presLayoutVars>
      </dgm:prSet>
      <dgm:spPr/>
    </dgm:pt>
    <dgm:pt modelId="{8D3B3762-5A5C-4B71-B5FB-56CD1F33CF21}" type="pres">
      <dgm:prSet presAssocID="{A268CD81-512E-4EEF-9826-243731E48464}" presName="rootComposite1" presStyleCnt="0"/>
      <dgm:spPr/>
    </dgm:pt>
    <dgm:pt modelId="{FE81536E-0966-4B37-82BE-EA7ED799A66C}" type="pres">
      <dgm:prSet presAssocID="{A268CD81-512E-4EEF-9826-243731E48464}" presName="rootText1" presStyleLbl="node0" presStyleIdx="0" presStyleCnt="1" custScaleX="169066" custScaleY="173232" custLinFactY="-7146" custLinFactNeighborX="909" custLinFactNeighborY="-100000">
        <dgm:presLayoutVars>
          <dgm:chMax/>
          <dgm:chPref val="3"/>
        </dgm:presLayoutVars>
      </dgm:prSet>
      <dgm:spPr/>
      <dgm:t>
        <a:bodyPr/>
        <a:lstStyle/>
        <a:p>
          <a:endParaRPr lang="nb-NO"/>
        </a:p>
      </dgm:t>
    </dgm:pt>
    <dgm:pt modelId="{879E1C4B-382B-4505-B7A5-2419EC1772B0}" type="pres">
      <dgm:prSet presAssocID="{A268CD81-512E-4EEF-9826-243731E48464}" presName="titleText1" presStyleLbl="fgAcc0" presStyleIdx="0" presStyleCnt="1" custScaleX="233443" custScaleY="140110" custLinFactY="-100000" custLinFactNeighborX="65325" custLinFactNeighborY="-121522">
        <dgm:presLayoutVars>
          <dgm:chMax val="0"/>
          <dgm:chPref val="0"/>
        </dgm:presLayoutVars>
      </dgm:prSet>
      <dgm:spPr/>
      <dgm:t>
        <a:bodyPr/>
        <a:lstStyle/>
        <a:p>
          <a:endParaRPr lang="nb-NO"/>
        </a:p>
      </dgm:t>
    </dgm:pt>
    <dgm:pt modelId="{5CD33875-CB21-4907-9E44-2D3D00419022}" type="pres">
      <dgm:prSet presAssocID="{A268CD81-512E-4EEF-9826-243731E48464}" presName="rootConnector1" presStyleLbl="node1" presStyleIdx="0" presStyleCnt="7"/>
      <dgm:spPr/>
      <dgm:t>
        <a:bodyPr/>
        <a:lstStyle/>
        <a:p>
          <a:endParaRPr lang="nb-NO"/>
        </a:p>
      </dgm:t>
    </dgm:pt>
    <dgm:pt modelId="{3C7F68F7-208A-421D-8F9E-402D993843F3}" type="pres">
      <dgm:prSet presAssocID="{A268CD81-512E-4EEF-9826-243731E48464}" presName="hierChild2" presStyleCnt="0"/>
      <dgm:spPr/>
    </dgm:pt>
    <dgm:pt modelId="{DDB0574A-2202-4F8A-8220-3EC9A498295E}" type="pres">
      <dgm:prSet presAssocID="{0EA39640-B2B0-4473-BB29-2DBCDAFADAD3}" presName="Name37" presStyleLbl="parChTrans1D2" presStyleIdx="0" presStyleCnt="13"/>
      <dgm:spPr/>
      <dgm:t>
        <a:bodyPr/>
        <a:lstStyle/>
        <a:p>
          <a:endParaRPr lang="nb-NO"/>
        </a:p>
      </dgm:t>
    </dgm:pt>
    <dgm:pt modelId="{933654AC-10BE-4B7E-AEC9-E9623EAD19C7}" type="pres">
      <dgm:prSet presAssocID="{86026A15-D35A-4E02-AC22-246725A80FEA}" presName="hierRoot2" presStyleCnt="0">
        <dgm:presLayoutVars>
          <dgm:hierBranch val="init"/>
        </dgm:presLayoutVars>
      </dgm:prSet>
      <dgm:spPr/>
    </dgm:pt>
    <dgm:pt modelId="{21361E8E-93C4-456F-B22F-273CE4189640}" type="pres">
      <dgm:prSet presAssocID="{86026A15-D35A-4E02-AC22-246725A80FEA}" presName="rootComposite" presStyleCnt="0"/>
      <dgm:spPr/>
    </dgm:pt>
    <dgm:pt modelId="{163155A4-7861-4159-AF07-1A0FFDC887CB}" type="pres">
      <dgm:prSet presAssocID="{86026A15-D35A-4E02-AC22-246725A80FEA}" presName="rootText" presStyleLbl="node1" presStyleIdx="0" presStyleCnt="7" custScaleY="245282">
        <dgm:presLayoutVars>
          <dgm:chMax/>
          <dgm:chPref val="3"/>
        </dgm:presLayoutVars>
      </dgm:prSet>
      <dgm:spPr/>
      <dgm:t>
        <a:bodyPr/>
        <a:lstStyle/>
        <a:p>
          <a:endParaRPr lang="nb-NO"/>
        </a:p>
      </dgm:t>
    </dgm:pt>
    <dgm:pt modelId="{B41AE0F5-50F1-4970-9EB7-6C2FB01DD8D2}" type="pres">
      <dgm:prSet presAssocID="{86026A15-D35A-4E02-AC22-246725A80FEA}" presName="titleText2" presStyleLbl="fgAcc1" presStyleIdx="0" presStyleCnt="7" custScaleX="104542" custScaleY="227154" custLinFactY="190179" custLinFactNeighborX="-13190" custLinFactNeighborY="200000">
        <dgm:presLayoutVars>
          <dgm:chMax val="0"/>
          <dgm:chPref val="0"/>
        </dgm:presLayoutVars>
      </dgm:prSet>
      <dgm:spPr/>
      <dgm:t>
        <a:bodyPr/>
        <a:lstStyle/>
        <a:p>
          <a:endParaRPr lang="nb-NO"/>
        </a:p>
      </dgm:t>
    </dgm:pt>
    <dgm:pt modelId="{9CF8D10C-010D-4230-90A3-C85CCA3D0E85}" type="pres">
      <dgm:prSet presAssocID="{86026A15-D35A-4E02-AC22-246725A80FEA}" presName="rootConnector" presStyleLbl="node2" presStyleIdx="0" presStyleCnt="0"/>
      <dgm:spPr/>
      <dgm:t>
        <a:bodyPr/>
        <a:lstStyle/>
        <a:p>
          <a:endParaRPr lang="nb-NO"/>
        </a:p>
      </dgm:t>
    </dgm:pt>
    <dgm:pt modelId="{27D9F0EB-22B2-49D7-AD6D-7C9CF72C6FA5}" type="pres">
      <dgm:prSet presAssocID="{86026A15-D35A-4E02-AC22-246725A80FEA}" presName="hierChild4" presStyleCnt="0"/>
      <dgm:spPr/>
    </dgm:pt>
    <dgm:pt modelId="{3D1D2128-C646-48B8-BB83-C57EE341E5C3}" type="pres">
      <dgm:prSet presAssocID="{86026A15-D35A-4E02-AC22-246725A80FEA}" presName="hierChild5" presStyleCnt="0"/>
      <dgm:spPr/>
    </dgm:pt>
    <dgm:pt modelId="{790DE7D6-AC76-456C-835A-AB81E7440645}" type="pres">
      <dgm:prSet presAssocID="{D52FFFDC-6E5A-401D-AAF6-73CD3C3BED67}" presName="Name37" presStyleLbl="parChTrans1D2" presStyleIdx="1" presStyleCnt="13"/>
      <dgm:spPr/>
      <dgm:t>
        <a:bodyPr/>
        <a:lstStyle/>
        <a:p>
          <a:endParaRPr lang="nb-NO"/>
        </a:p>
      </dgm:t>
    </dgm:pt>
    <dgm:pt modelId="{0622D21F-239C-4DDD-8BB1-6D8CCECAA301}" type="pres">
      <dgm:prSet presAssocID="{CE24DF6B-7054-474B-9DB6-DA6914D431DF}" presName="hierRoot2" presStyleCnt="0">
        <dgm:presLayoutVars>
          <dgm:hierBranch val="init"/>
        </dgm:presLayoutVars>
      </dgm:prSet>
      <dgm:spPr/>
    </dgm:pt>
    <dgm:pt modelId="{58084ABC-BD9C-4D73-AF61-5751516B07A2}" type="pres">
      <dgm:prSet presAssocID="{CE24DF6B-7054-474B-9DB6-DA6914D431DF}" presName="rootComposite" presStyleCnt="0"/>
      <dgm:spPr/>
    </dgm:pt>
    <dgm:pt modelId="{BD62D96F-9A23-4ADE-BD8A-4B8A3FBF28CB}" type="pres">
      <dgm:prSet presAssocID="{CE24DF6B-7054-474B-9DB6-DA6914D431DF}" presName="rootText" presStyleLbl="node1" presStyleIdx="1" presStyleCnt="7" custScaleY="245282">
        <dgm:presLayoutVars>
          <dgm:chMax/>
          <dgm:chPref val="3"/>
        </dgm:presLayoutVars>
      </dgm:prSet>
      <dgm:spPr/>
      <dgm:t>
        <a:bodyPr/>
        <a:lstStyle/>
        <a:p>
          <a:endParaRPr lang="nb-NO"/>
        </a:p>
      </dgm:t>
    </dgm:pt>
    <dgm:pt modelId="{96CFF7DF-671E-4CB4-B635-2A679EE4F070}" type="pres">
      <dgm:prSet presAssocID="{CE24DF6B-7054-474B-9DB6-DA6914D431DF}" presName="titleText2" presStyleLbl="fgAcc1" presStyleIdx="1" presStyleCnt="7" custScaleX="104412" custScaleY="226871" custLinFactY="190179" custLinFactNeighborX="-17708" custLinFactNeighborY="200000">
        <dgm:presLayoutVars>
          <dgm:chMax val="0"/>
          <dgm:chPref val="0"/>
        </dgm:presLayoutVars>
      </dgm:prSet>
      <dgm:spPr/>
      <dgm:t>
        <a:bodyPr/>
        <a:lstStyle/>
        <a:p>
          <a:endParaRPr lang="nb-NO"/>
        </a:p>
      </dgm:t>
    </dgm:pt>
    <dgm:pt modelId="{33FF3057-9CBF-4B74-ADF5-AB0CB99EE6F4}" type="pres">
      <dgm:prSet presAssocID="{CE24DF6B-7054-474B-9DB6-DA6914D431DF}" presName="rootConnector" presStyleLbl="node2" presStyleIdx="0" presStyleCnt="0"/>
      <dgm:spPr/>
      <dgm:t>
        <a:bodyPr/>
        <a:lstStyle/>
        <a:p>
          <a:endParaRPr lang="nb-NO"/>
        </a:p>
      </dgm:t>
    </dgm:pt>
    <dgm:pt modelId="{EA26DD85-5845-4E35-9E1E-21791C2FE451}" type="pres">
      <dgm:prSet presAssocID="{CE24DF6B-7054-474B-9DB6-DA6914D431DF}" presName="hierChild4" presStyleCnt="0"/>
      <dgm:spPr/>
    </dgm:pt>
    <dgm:pt modelId="{4AEED286-B2E3-4898-A5F0-3163EB732B79}" type="pres">
      <dgm:prSet presAssocID="{CE24DF6B-7054-474B-9DB6-DA6914D431DF}" presName="hierChild5" presStyleCnt="0"/>
      <dgm:spPr/>
    </dgm:pt>
    <dgm:pt modelId="{B7309CAE-E9FC-45A2-AF70-993B20AA7002}" type="pres">
      <dgm:prSet presAssocID="{7780A7D5-EB50-4D93-AF5B-FFA93CE73953}" presName="Name37" presStyleLbl="parChTrans1D2" presStyleIdx="2" presStyleCnt="13"/>
      <dgm:spPr/>
      <dgm:t>
        <a:bodyPr/>
        <a:lstStyle/>
        <a:p>
          <a:endParaRPr lang="nb-NO"/>
        </a:p>
      </dgm:t>
    </dgm:pt>
    <dgm:pt modelId="{376BDA31-7BF9-42F9-8A27-5DD5568579AE}" type="pres">
      <dgm:prSet presAssocID="{B84FE890-E0A0-4861-B035-0A09BDA4EE25}" presName="hierRoot2" presStyleCnt="0">
        <dgm:presLayoutVars>
          <dgm:hierBranch val="init"/>
        </dgm:presLayoutVars>
      </dgm:prSet>
      <dgm:spPr/>
    </dgm:pt>
    <dgm:pt modelId="{85DCEDFE-1B82-4F4D-AB22-4454D128258F}" type="pres">
      <dgm:prSet presAssocID="{B84FE890-E0A0-4861-B035-0A09BDA4EE25}" presName="rootComposite" presStyleCnt="0"/>
      <dgm:spPr/>
    </dgm:pt>
    <dgm:pt modelId="{58124A44-27EF-4B7F-975B-258947E9CA29}" type="pres">
      <dgm:prSet presAssocID="{B84FE890-E0A0-4861-B035-0A09BDA4EE25}" presName="rootText" presStyleLbl="node1" presStyleIdx="2" presStyleCnt="7" custScaleY="245282">
        <dgm:presLayoutVars>
          <dgm:chMax/>
          <dgm:chPref val="3"/>
        </dgm:presLayoutVars>
      </dgm:prSet>
      <dgm:spPr/>
      <dgm:t>
        <a:bodyPr/>
        <a:lstStyle/>
        <a:p>
          <a:endParaRPr lang="nb-NO"/>
        </a:p>
      </dgm:t>
    </dgm:pt>
    <dgm:pt modelId="{57507C34-4491-4E85-8667-025ABA51AB3A}" type="pres">
      <dgm:prSet presAssocID="{B84FE890-E0A0-4861-B035-0A09BDA4EE25}" presName="titleText2" presStyleLbl="fgAcc1" presStyleIdx="2" presStyleCnt="7" custScaleX="104673" custScaleY="227437" custLinFactY="188351" custLinFactNeighborX="-17976" custLinFactNeighborY="200000">
        <dgm:presLayoutVars>
          <dgm:chMax val="0"/>
          <dgm:chPref val="0"/>
        </dgm:presLayoutVars>
      </dgm:prSet>
      <dgm:spPr/>
      <dgm:t>
        <a:bodyPr/>
        <a:lstStyle/>
        <a:p>
          <a:endParaRPr lang="nb-NO"/>
        </a:p>
      </dgm:t>
    </dgm:pt>
    <dgm:pt modelId="{834FCBBA-C956-459B-8710-177EC79CE380}" type="pres">
      <dgm:prSet presAssocID="{B84FE890-E0A0-4861-B035-0A09BDA4EE25}" presName="rootConnector" presStyleLbl="node2" presStyleIdx="0" presStyleCnt="0"/>
      <dgm:spPr/>
      <dgm:t>
        <a:bodyPr/>
        <a:lstStyle/>
        <a:p>
          <a:endParaRPr lang="nb-NO"/>
        </a:p>
      </dgm:t>
    </dgm:pt>
    <dgm:pt modelId="{21F9F52E-DA58-4A66-BB82-4B421D0D5B21}" type="pres">
      <dgm:prSet presAssocID="{B84FE890-E0A0-4861-B035-0A09BDA4EE25}" presName="hierChild4" presStyleCnt="0"/>
      <dgm:spPr/>
    </dgm:pt>
    <dgm:pt modelId="{8D3A63F0-E5B4-42C2-A00F-B621A3510BBD}" type="pres">
      <dgm:prSet presAssocID="{B84FE890-E0A0-4861-B035-0A09BDA4EE25}" presName="hierChild5" presStyleCnt="0"/>
      <dgm:spPr/>
    </dgm:pt>
    <dgm:pt modelId="{B18A46B4-B25E-4934-8CC1-B3207AFC05E3}" type="pres">
      <dgm:prSet presAssocID="{C6E5D3BD-721F-450E-8072-972BE6FD5E90}" presName="Name37" presStyleLbl="parChTrans1D2" presStyleIdx="3" presStyleCnt="13"/>
      <dgm:spPr/>
      <dgm:t>
        <a:bodyPr/>
        <a:lstStyle/>
        <a:p>
          <a:endParaRPr lang="nb-NO"/>
        </a:p>
      </dgm:t>
    </dgm:pt>
    <dgm:pt modelId="{1970103B-D3BB-47E4-A2EB-943D9ACE1831}" type="pres">
      <dgm:prSet presAssocID="{82502729-E4FA-464F-9233-542AF71E8F89}" presName="hierRoot2" presStyleCnt="0">
        <dgm:presLayoutVars>
          <dgm:hierBranch val="init"/>
        </dgm:presLayoutVars>
      </dgm:prSet>
      <dgm:spPr/>
    </dgm:pt>
    <dgm:pt modelId="{E3EDA962-6BEC-4974-8599-B1815EF3735C}" type="pres">
      <dgm:prSet presAssocID="{82502729-E4FA-464F-9233-542AF71E8F89}" presName="rootComposite" presStyleCnt="0"/>
      <dgm:spPr/>
    </dgm:pt>
    <dgm:pt modelId="{9D37C7FA-5E5B-4569-8E34-D1B6D300D20E}" type="pres">
      <dgm:prSet presAssocID="{82502729-E4FA-464F-9233-542AF71E8F89}" presName="rootText" presStyleLbl="node1" presStyleIdx="3" presStyleCnt="7" custScaleY="245282">
        <dgm:presLayoutVars>
          <dgm:chMax/>
          <dgm:chPref val="3"/>
        </dgm:presLayoutVars>
      </dgm:prSet>
      <dgm:spPr/>
      <dgm:t>
        <a:bodyPr/>
        <a:lstStyle/>
        <a:p>
          <a:endParaRPr lang="nb-NO"/>
        </a:p>
      </dgm:t>
    </dgm:pt>
    <dgm:pt modelId="{6F9934C2-7885-4F10-B95E-9FB4B2FEFF9B}" type="pres">
      <dgm:prSet presAssocID="{82502729-E4FA-464F-9233-542AF71E8F89}" presName="titleText2" presStyleLbl="fgAcc1" presStyleIdx="3" presStyleCnt="7" custScaleX="104804" custScaleY="227722" custLinFactY="190318" custLinFactNeighborX="-19379" custLinFactNeighborY="200000">
        <dgm:presLayoutVars>
          <dgm:chMax val="0"/>
          <dgm:chPref val="0"/>
        </dgm:presLayoutVars>
      </dgm:prSet>
      <dgm:spPr/>
      <dgm:t>
        <a:bodyPr/>
        <a:lstStyle/>
        <a:p>
          <a:endParaRPr lang="nb-NO"/>
        </a:p>
      </dgm:t>
    </dgm:pt>
    <dgm:pt modelId="{330E7971-2F97-40F6-A172-A9F08380EF27}" type="pres">
      <dgm:prSet presAssocID="{82502729-E4FA-464F-9233-542AF71E8F89}" presName="rootConnector" presStyleLbl="node2" presStyleIdx="0" presStyleCnt="0"/>
      <dgm:spPr/>
      <dgm:t>
        <a:bodyPr/>
        <a:lstStyle/>
        <a:p>
          <a:endParaRPr lang="nb-NO"/>
        </a:p>
      </dgm:t>
    </dgm:pt>
    <dgm:pt modelId="{4155FE1A-CE14-4EA7-B488-E312ABD38959}" type="pres">
      <dgm:prSet presAssocID="{82502729-E4FA-464F-9233-542AF71E8F89}" presName="hierChild4" presStyleCnt="0"/>
      <dgm:spPr/>
    </dgm:pt>
    <dgm:pt modelId="{BFC7998C-B955-49D7-89F6-E840FAA73A3E}" type="pres">
      <dgm:prSet presAssocID="{82502729-E4FA-464F-9233-542AF71E8F89}" presName="hierChild5" presStyleCnt="0"/>
      <dgm:spPr/>
    </dgm:pt>
    <dgm:pt modelId="{2A797AAF-79D9-475C-8B8E-CBDC6E3310AF}" type="pres">
      <dgm:prSet presAssocID="{07A332EB-8A8F-4D56-8520-92B6DA23B758}" presName="Name37" presStyleLbl="parChTrans1D2" presStyleIdx="4" presStyleCnt="13"/>
      <dgm:spPr/>
      <dgm:t>
        <a:bodyPr/>
        <a:lstStyle/>
        <a:p>
          <a:endParaRPr lang="nb-NO"/>
        </a:p>
      </dgm:t>
    </dgm:pt>
    <dgm:pt modelId="{704F3B3A-F098-41B7-9DB8-03949BAC498D}" type="pres">
      <dgm:prSet presAssocID="{77E38505-9278-4B0F-BBE3-3A9E812E41B6}" presName="hierRoot2" presStyleCnt="0">
        <dgm:presLayoutVars>
          <dgm:hierBranch val="init"/>
        </dgm:presLayoutVars>
      </dgm:prSet>
      <dgm:spPr/>
    </dgm:pt>
    <dgm:pt modelId="{E36ED14B-1DB0-41CA-9F42-A0DE4CA00B6C}" type="pres">
      <dgm:prSet presAssocID="{77E38505-9278-4B0F-BBE3-3A9E812E41B6}" presName="rootComposite" presStyleCnt="0"/>
      <dgm:spPr/>
    </dgm:pt>
    <dgm:pt modelId="{16CF453C-979E-4DED-8E1E-91A5D1643546}" type="pres">
      <dgm:prSet presAssocID="{77E38505-9278-4B0F-BBE3-3A9E812E41B6}" presName="rootText" presStyleLbl="node1" presStyleIdx="4" presStyleCnt="7" custScaleY="245282">
        <dgm:presLayoutVars>
          <dgm:chMax/>
          <dgm:chPref val="3"/>
        </dgm:presLayoutVars>
      </dgm:prSet>
      <dgm:spPr/>
      <dgm:t>
        <a:bodyPr/>
        <a:lstStyle/>
        <a:p>
          <a:endParaRPr lang="nb-NO"/>
        </a:p>
      </dgm:t>
    </dgm:pt>
    <dgm:pt modelId="{60C52777-9B2E-450B-91C6-AE8220DC72FA}" type="pres">
      <dgm:prSet presAssocID="{77E38505-9278-4B0F-BBE3-3A9E812E41B6}" presName="titleText2" presStyleLbl="fgAcc1" presStyleIdx="4" presStyleCnt="7" custScaleX="100815" custScaleY="228007" custLinFactY="190175" custLinFactNeighborX="-15377" custLinFactNeighborY="200000">
        <dgm:presLayoutVars>
          <dgm:chMax val="0"/>
          <dgm:chPref val="0"/>
        </dgm:presLayoutVars>
      </dgm:prSet>
      <dgm:spPr/>
      <dgm:t>
        <a:bodyPr/>
        <a:lstStyle/>
        <a:p>
          <a:endParaRPr lang="nb-NO"/>
        </a:p>
      </dgm:t>
    </dgm:pt>
    <dgm:pt modelId="{C5803D49-A9B7-4987-AA7F-1FA0FB7D3416}" type="pres">
      <dgm:prSet presAssocID="{77E38505-9278-4B0F-BBE3-3A9E812E41B6}" presName="rootConnector" presStyleLbl="node2" presStyleIdx="0" presStyleCnt="0"/>
      <dgm:spPr/>
      <dgm:t>
        <a:bodyPr/>
        <a:lstStyle/>
        <a:p>
          <a:endParaRPr lang="nb-NO"/>
        </a:p>
      </dgm:t>
    </dgm:pt>
    <dgm:pt modelId="{B74E69C7-A876-452A-8C47-362E238D5201}" type="pres">
      <dgm:prSet presAssocID="{77E38505-9278-4B0F-BBE3-3A9E812E41B6}" presName="hierChild4" presStyleCnt="0"/>
      <dgm:spPr/>
    </dgm:pt>
    <dgm:pt modelId="{C8192E29-915E-49A3-A490-61DB853CACFE}" type="pres">
      <dgm:prSet presAssocID="{77E38505-9278-4B0F-BBE3-3A9E812E41B6}" presName="hierChild5" presStyleCnt="0"/>
      <dgm:spPr/>
    </dgm:pt>
    <dgm:pt modelId="{6B2D53AB-8D47-4E27-9764-5A99D0676A8A}" type="pres">
      <dgm:prSet presAssocID="{34BCE784-BB07-4FD8-A572-1092919F0F52}" presName="Name37" presStyleLbl="parChTrans1D2" presStyleIdx="5" presStyleCnt="13"/>
      <dgm:spPr/>
      <dgm:t>
        <a:bodyPr/>
        <a:lstStyle/>
        <a:p>
          <a:endParaRPr lang="nb-NO"/>
        </a:p>
      </dgm:t>
    </dgm:pt>
    <dgm:pt modelId="{D2CAC437-AE18-43F7-A4F0-EBEF87F930F3}" type="pres">
      <dgm:prSet presAssocID="{9D8AA01E-698E-49E6-B2B3-48C1FE1CD4CB}" presName="hierRoot2" presStyleCnt="0">
        <dgm:presLayoutVars>
          <dgm:hierBranch val="init"/>
        </dgm:presLayoutVars>
      </dgm:prSet>
      <dgm:spPr/>
    </dgm:pt>
    <dgm:pt modelId="{9379734C-B014-4469-8D8C-BB54FC71E29A}" type="pres">
      <dgm:prSet presAssocID="{9D8AA01E-698E-49E6-B2B3-48C1FE1CD4CB}" presName="rootComposite" presStyleCnt="0"/>
      <dgm:spPr/>
    </dgm:pt>
    <dgm:pt modelId="{2628E28F-ECE3-4DB9-BE24-E4512420AC2B}" type="pres">
      <dgm:prSet presAssocID="{9D8AA01E-698E-49E6-B2B3-48C1FE1CD4CB}" presName="rootText" presStyleLbl="node1" presStyleIdx="5" presStyleCnt="7" custScaleY="245282">
        <dgm:presLayoutVars>
          <dgm:chMax/>
          <dgm:chPref val="3"/>
        </dgm:presLayoutVars>
      </dgm:prSet>
      <dgm:spPr/>
      <dgm:t>
        <a:bodyPr/>
        <a:lstStyle/>
        <a:p>
          <a:endParaRPr lang="nb-NO"/>
        </a:p>
      </dgm:t>
    </dgm:pt>
    <dgm:pt modelId="{6F3C926D-B2AB-4CB5-BB9A-B32D1E7AB8DD}" type="pres">
      <dgm:prSet presAssocID="{9D8AA01E-698E-49E6-B2B3-48C1FE1CD4CB}" presName="titleText2" presStyleLbl="fgAcc1" presStyleIdx="5" presStyleCnt="7" custScaleX="104935" custScaleY="228007" custLinFactY="192290" custLinFactNeighborX="-14078" custLinFactNeighborY="200000">
        <dgm:presLayoutVars>
          <dgm:chMax val="0"/>
          <dgm:chPref val="0"/>
        </dgm:presLayoutVars>
      </dgm:prSet>
      <dgm:spPr/>
      <dgm:t>
        <a:bodyPr/>
        <a:lstStyle/>
        <a:p>
          <a:endParaRPr lang="nb-NO"/>
        </a:p>
      </dgm:t>
    </dgm:pt>
    <dgm:pt modelId="{5A5D121C-42F1-4E8F-A55B-AD9B0784EC57}" type="pres">
      <dgm:prSet presAssocID="{9D8AA01E-698E-49E6-B2B3-48C1FE1CD4CB}" presName="rootConnector" presStyleLbl="node2" presStyleIdx="0" presStyleCnt="0"/>
      <dgm:spPr/>
      <dgm:t>
        <a:bodyPr/>
        <a:lstStyle/>
        <a:p>
          <a:endParaRPr lang="nb-NO"/>
        </a:p>
      </dgm:t>
    </dgm:pt>
    <dgm:pt modelId="{72EA5752-AED7-4539-8DEB-D05742246DEB}" type="pres">
      <dgm:prSet presAssocID="{9D8AA01E-698E-49E6-B2B3-48C1FE1CD4CB}" presName="hierChild4" presStyleCnt="0"/>
      <dgm:spPr/>
    </dgm:pt>
    <dgm:pt modelId="{EC301978-D4A8-4031-86D2-0A01425D94EF}" type="pres">
      <dgm:prSet presAssocID="{9D8AA01E-698E-49E6-B2B3-48C1FE1CD4CB}" presName="hierChild5" presStyleCnt="0"/>
      <dgm:spPr/>
    </dgm:pt>
    <dgm:pt modelId="{00C116B0-F569-4D66-9931-62DF55BB89FB}" type="pres">
      <dgm:prSet presAssocID="{A975A5BC-B52D-499C-98B2-E7B64F71E140}" presName="Name37" presStyleLbl="parChTrans1D2" presStyleIdx="6" presStyleCnt="13"/>
      <dgm:spPr/>
      <dgm:t>
        <a:bodyPr/>
        <a:lstStyle/>
        <a:p>
          <a:endParaRPr lang="nb-NO"/>
        </a:p>
      </dgm:t>
    </dgm:pt>
    <dgm:pt modelId="{FF4A7B43-7690-4F6C-8B3F-362A52598A19}" type="pres">
      <dgm:prSet presAssocID="{B9EC6F82-E330-4D1C-A5D8-68BD91FAD69E}" presName="hierRoot2" presStyleCnt="0">
        <dgm:presLayoutVars>
          <dgm:hierBranch val="init"/>
        </dgm:presLayoutVars>
      </dgm:prSet>
      <dgm:spPr/>
    </dgm:pt>
    <dgm:pt modelId="{9F015B1C-1478-4233-873E-3B1FFFAE9119}" type="pres">
      <dgm:prSet presAssocID="{B9EC6F82-E330-4D1C-A5D8-68BD91FAD69E}" presName="rootComposite" presStyleCnt="0"/>
      <dgm:spPr/>
    </dgm:pt>
    <dgm:pt modelId="{8745DCF5-30AC-429A-B929-0DD58F4C2CB4}" type="pres">
      <dgm:prSet presAssocID="{B9EC6F82-E330-4D1C-A5D8-68BD91FAD69E}" presName="rootText" presStyleLbl="node1" presStyleIdx="6" presStyleCnt="7" custScaleY="245282">
        <dgm:presLayoutVars>
          <dgm:chMax/>
          <dgm:chPref val="3"/>
        </dgm:presLayoutVars>
      </dgm:prSet>
      <dgm:spPr/>
      <dgm:t>
        <a:bodyPr/>
        <a:lstStyle/>
        <a:p>
          <a:endParaRPr lang="nb-NO"/>
        </a:p>
      </dgm:t>
    </dgm:pt>
    <dgm:pt modelId="{E79880B0-F2D6-4DF2-AF0E-A9E46B224326}" type="pres">
      <dgm:prSet presAssocID="{B9EC6F82-E330-4D1C-A5D8-68BD91FAD69E}" presName="titleText2" presStyleLbl="fgAcc1" presStyleIdx="6" presStyleCnt="7" custScaleX="105066" custScaleY="228292" custLinFactY="194267" custLinFactNeighborX="-12779" custLinFactNeighborY="200000">
        <dgm:presLayoutVars>
          <dgm:chMax val="0"/>
          <dgm:chPref val="0"/>
        </dgm:presLayoutVars>
      </dgm:prSet>
      <dgm:spPr/>
      <dgm:t>
        <a:bodyPr/>
        <a:lstStyle/>
        <a:p>
          <a:endParaRPr lang="nb-NO"/>
        </a:p>
      </dgm:t>
    </dgm:pt>
    <dgm:pt modelId="{CBDFA69B-B9A2-468F-9EC1-86EA0A815BDB}" type="pres">
      <dgm:prSet presAssocID="{B9EC6F82-E330-4D1C-A5D8-68BD91FAD69E}" presName="rootConnector" presStyleLbl="node2" presStyleIdx="0" presStyleCnt="0"/>
      <dgm:spPr/>
      <dgm:t>
        <a:bodyPr/>
        <a:lstStyle/>
        <a:p>
          <a:endParaRPr lang="nb-NO"/>
        </a:p>
      </dgm:t>
    </dgm:pt>
    <dgm:pt modelId="{ED6284EE-C40F-4D19-B4F7-703DEA9007AF}" type="pres">
      <dgm:prSet presAssocID="{B9EC6F82-E330-4D1C-A5D8-68BD91FAD69E}" presName="hierChild4" presStyleCnt="0"/>
      <dgm:spPr/>
    </dgm:pt>
    <dgm:pt modelId="{0695C71F-3F88-497A-BB7B-41B66094BFB0}" type="pres">
      <dgm:prSet presAssocID="{B9EC6F82-E330-4D1C-A5D8-68BD91FAD69E}" presName="hierChild5" presStyleCnt="0"/>
      <dgm:spPr/>
    </dgm:pt>
    <dgm:pt modelId="{D657A0B8-B931-486B-863E-70A1D6F7E2C8}" type="pres">
      <dgm:prSet presAssocID="{A268CD81-512E-4EEF-9826-243731E48464}" presName="hierChild3" presStyleCnt="0"/>
      <dgm:spPr/>
    </dgm:pt>
    <dgm:pt modelId="{95F47448-E9D8-471B-A443-0AC0538E6572}" type="pres">
      <dgm:prSet presAssocID="{F55CC3BA-8BFA-4A01-8E55-206F0FB005BC}" presName="Name96" presStyleLbl="parChTrans1D2" presStyleIdx="7" presStyleCnt="13"/>
      <dgm:spPr/>
      <dgm:t>
        <a:bodyPr/>
        <a:lstStyle/>
        <a:p>
          <a:endParaRPr lang="nb-NO"/>
        </a:p>
      </dgm:t>
    </dgm:pt>
    <dgm:pt modelId="{41906C80-E1C2-41A0-94A6-C20F75E0DCD5}" type="pres">
      <dgm:prSet presAssocID="{033AD559-BD97-4B4D-B287-9355E7D4AC87}" presName="hierRoot3" presStyleCnt="0">
        <dgm:presLayoutVars>
          <dgm:hierBranch val="init"/>
        </dgm:presLayoutVars>
      </dgm:prSet>
      <dgm:spPr/>
    </dgm:pt>
    <dgm:pt modelId="{FCB40183-8484-4B5E-8588-28A94CAD743F}" type="pres">
      <dgm:prSet presAssocID="{033AD559-BD97-4B4D-B287-9355E7D4AC87}" presName="rootComposite3" presStyleCnt="0"/>
      <dgm:spPr/>
    </dgm:pt>
    <dgm:pt modelId="{DEC912AF-EA22-4350-8CFD-511348D1AC97}" type="pres">
      <dgm:prSet presAssocID="{033AD559-BD97-4B4D-B287-9355E7D4AC87}" presName="rootText3" presStyleLbl="asst1" presStyleIdx="0" presStyleCnt="6" custScaleX="149034" custLinFactX="-45716" custLinFactNeighborX="-100000" custLinFactNeighborY="-4981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F268EB37-16DC-4368-9C07-8D9576F33235}" type="pres">
      <dgm:prSet presAssocID="{033AD559-BD97-4B4D-B287-9355E7D4AC87}" presName="titleText3" presStyleLbl="fgAcc2" presStyleIdx="0" presStyleCnt="6" custScaleX="134866" custScaleY="113436" custLinFactY="-71829" custLinFactNeighborX="-57483" custLinFactNeighborY="-100000">
        <dgm:presLayoutVars>
          <dgm:chMax val="0"/>
          <dgm:chPref val="0"/>
        </dgm:presLayoutVars>
      </dgm:prSet>
      <dgm:spPr/>
      <dgm:t>
        <a:bodyPr/>
        <a:lstStyle/>
        <a:p>
          <a:endParaRPr lang="nb-NO"/>
        </a:p>
      </dgm:t>
    </dgm:pt>
    <dgm:pt modelId="{5D976A44-0247-4662-8911-062617BA9483}" type="pres">
      <dgm:prSet presAssocID="{033AD559-BD97-4B4D-B287-9355E7D4AC87}" presName="rootConnector3" presStyleLbl="asst1" presStyleIdx="0" presStyleCnt="6"/>
      <dgm:spPr/>
      <dgm:t>
        <a:bodyPr/>
        <a:lstStyle/>
        <a:p>
          <a:endParaRPr lang="nb-NO"/>
        </a:p>
      </dgm:t>
    </dgm:pt>
    <dgm:pt modelId="{11A65D06-5A03-4A18-93D2-9B2BD7C79F46}" type="pres">
      <dgm:prSet presAssocID="{033AD559-BD97-4B4D-B287-9355E7D4AC87}" presName="hierChild6" presStyleCnt="0"/>
      <dgm:spPr/>
    </dgm:pt>
    <dgm:pt modelId="{EAEBB917-CF9E-43B3-9FC7-0D01C79D02AD}" type="pres">
      <dgm:prSet presAssocID="{033AD559-BD97-4B4D-B287-9355E7D4AC87}" presName="hierChild7" presStyleCnt="0"/>
      <dgm:spPr/>
    </dgm:pt>
    <dgm:pt modelId="{B48AA6A5-A7AD-4192-B934-86A87FD12A34}" type="pres">
      <dgm:prSet presAssocID="{4AD4AB8A-4E4A-4AEF-8A8B-5BADF45859E7}" presName="Name96" presStyleLbl="parChTrans1D2" presStyleIdx="8" presStyleCnt="13"/>
      <dgm:spPr/>
      <dgm:t>
        <a:bodyPr/>
        <a:lstStyle/>
        <a:p>
          <a:endParaRPr lang="nb-NO"/>
        </a:p>
      </dgm:t>
    </dgm:pt>
    <dgm:pt modelId="{059346D9-5551-47A7-BF89-4DBDAEEDF7CE}" type="pres">
      <dgm:prSet presAssocID="{D0F96619-19D3-45DD-89E0-95E137C7F928}" presName="hierRoot3" presStyleCnt="0">
        <dgm:presLayoutVars>
          <dgm:hierBranch val="init"/>
        </dgm:presLayoutVars>
      </dgm:prSet>
      <dgm:spPr/>
    </dgm:pt>
    <dgm:pt modelId="{9B268443-6930-4D81-B7DD-5CC7D01DDDAA}" type="pres">
      <dgm:prSet presAssocID="{D0F96619-19D3-45DD-89E0-95E137C7F928}" presName="rootComposite3" presStyleCnt="0"/>
      <dgm:spPr/>
    </dgm:pt>
    <dgm:pt modelId="{0B2D7802-876E-4D8B-B565-E462900F633B}" type="pres">
      <dgm:prSet presAssocID="{D0F96619-19D3-45DD-89E0-95E137C7F928}" presName="rootText3" presStyleLbl="asst1" presStyleIdx="1" presStyleCnt="6" custScaleX="149067" custLinFactX="-118682" custLinFactY="-64385" custLinFactNeighborX="-200000" custLinFactNeighborY="-10000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1FE1169E-5E45-41D1-A1E8-CD189C94AEC4}" type="pres">
      <dgm:prSet presAssocID="{D0F96619-19D3-45DD-89E0-95E137C7F928}" presName="titleText3" presStyleLbl="fgAcc2" presStyleIdx="1" presStyleCnt="6" custScaleX="134866" custScaleY="113435" custLinFactX="-100000" custLinFactY="-208753" custLinFactNeighborX="-153811" custLinFactNeighborY="-300000">
        <dgm:presLayoutVars>
          <dgm:chMax val="0"/>
          <dgm:chPref val="0"/>
        </dgm:presLayoutVars>
      </dgm:prSet>
      <dgm:spPr/>
      <dgm:t>
        <a:bodyPr/>
        <a:lstStyle/>
        <a:p>
          <a:endParaRPr lang="nb-NO"/>
        </a:p>
      </dgm:t>
    </dgm:pt>
    <dgm:pt modelId="{62A78FAF-5C3E-4618-B575-98273943FC64}" type="pres">
      <dgm:prSet presAssocID="{D0F96619-19D3-45DD-89E0-95E137C7F928}" presName="rootConnector3" presStyleLbl="asst1" presStyleIdx="1" presStyleCnt="6"/>
      <dgm:spPr/>
      <dgm:t>
        <a:bodyPr/>
        <a:lstStyle/>
        <a:p>
          <a:endParaRPr lang="nb-NO"/>
        </a:p>
      </dgm:t>
    </dgm:pt>
    <dgm:pt modelId="{C0661066-2740-4836-B95E-C38AD96C21CB}" type="pres">
      <dgm:prSet presAssocID="{D0F96619-19D3-45DD-89E0-95E137C7F928}" presName="hierChild6" presStyleCnt="0"/>
      <dgm:spPr/>
    </dgm:pt>
    <dgm:pt modelId="{8F3A71EF-6D6B-4AEE-BD17-142813BFC982}" type="pres">
      <dgm:prSet presAssocID="{D0F96619-19D3-45DD-89E0-95E137C7F928}" presName="hierChild7" presStyleCnt="0"/>
      <dgm:spPr/>
    </dgm:pt>
    <dgm:pt modelId="{17747D93-D6C4-466D-8F13-8F469E030CAD}" type="pres">
      <dgm:prSet presAssocID="{A5DFC05E-345E-4726-BFD6-42AC3077A0A7}" presName="Name96" presStyleLbl="parChTrans1D2" presStyleIdx="9" presStyleCnt="13"/>
      <dgm:spPr/>
      <dgm:t>
        <a:bodyPr/>
        <a:lstStyle/>
        <a:p>
          <a:endParaRPr lang="nb-NO"/>
        </a:p>
      </dgm:t>
    </dgm:pt>
    <dgm:pt modelId="{EC674637-2219-4521-85D9-1781C9B381AC}" type="pres">
      <dgm:prSet presAssocID="{16317F06-9EA1-446C-A420-AB99C5C8AAD1}" presName="hierRoot3" presStyleCnt="0">
        <dgm:presLayoutVars>
          <dgm:hierBranch val="init"/>
        </dgm:presLayoutVars>
      </dgm:prSet>
      <dgm:spPr/>
    </dgm:pt>
    <dgm:pt modelId="{06C8B9E2-FBCF-4D5B-9609-911B2760034E}" type="pres">
      <dgm:prSet presAssocID="{16317F06-9EA1-446C-A420-AB99C5C8AAD1}" presName="rootComposite3" presStyleCnt="0"/>
      <dgm:spPr/>
    </dgm:pt>
    <dgm:pt modelId="{AB764D31-98C4-4644-9A1B-49667D43B5C5}" type="pres">
      <dgm:prSet presAssocID="{16317F06-9EA1-446C-A420-AB99C5C8AAD1}" presName="rootText3" presStyleLbl="asst1" presStyleIdx="2" presStyleCnt="6" custScaleX="149034" custLinFactX="-45486" custLinFactNeighborX="-100000" custLinFactNeighborY="-94313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044FC099-C140-4B8D-89DD-C87D9EAF7855}" type="pres">
      <dgm:prSet presAssocID="{16317F06-9EA1-446C-A420-AB99C5C8AAD1}" presName="titleText3" presStyleLbl="fgAcc2" presStyleIdx="2" presStyleCnt="6" custScaleX="134866" custScaleY="113435" custLinFactY="-100000" custLinFactNeighborX="-57483" custLinFactNeighborY="-166170">
        <dgm:presLayoutVars>
          <dgm:chMax val="0"/>
          <dgm:chPref val="0"/>
        </dgm:presLayoutVars>
      </dgm:prSet>
      <dgm:spPr/>
      <dgm:t>
        <a:bodyPr/>
        <a:lstStyle/>
        <a:p>
          <a:endParaRPr lang="nb-NO"/>
        </a:p>
      </dgm:t>
    </dgm:pt>
    <dgm:pt modelId="{A2F17906-D143-4C6B-ABC1-6D40109F8030}" type="pres">
      <dgm:prSet presAssocID="{16317F06-9EA1-446C-A420-AB99C5C8AAD1}" presName="rootConnector3" presStyleLbl="asst1" presStyleIdx="2" presStyleCnt="6"/>
      <dgm:spPr/>
      <dgm:t>
        <a:bodyPr/>
        <a:lstStyle/>
        <a:p>
          <a:endParaRPr lang="nb-NO"/>
        </a:p>
      </dgm:t>
    </dgm:pt>
    <dgm:pt modelId="{BB37E634-E5A9-4B77-AF5F-C03F8D9736A1}" type="pres">
      <dgm:prSet presAssocID="{16317F06-9EA1-446C-A420-AB99C5C8AAD1}" presName="hierChild6" presStyleCnt="0"/>
      <dgm:spPr/>
    </dgm:pt>
    <dgm:pt modelId="{BF1EC1C3-77E9-493D-B765-2442F5DF94F7}" type="pres">
      <dgm:prSet presAssocID="{16317F06-9EA1-446C-A420-AB99C5C8AAD1}" presName="hierChild7" presStyleCnt="0"/>
      <dgm:spPr/>
    </dgm:pt>
    <dgm:pt modelId="{BE82D06F-56AE-4E93-90C4-DB50793EB720}" type="pres">
      <dgm:prSet presAssocID="{0F123CE7-54C3-49FE-8A40-2B524D54095C}" presName="Name96" presStyleLbl="parChTrans1D2" presStyleIdx="10" presStyleCnt="13"/>
      <dgm:spPr/>
      <dgm:t>
        <a:bodyPr/>
        <a:lstStyle/>
        <a:p>
          <a:endParaRPr lang="nb-NO"/>
        </a:p>
      </dgm:t>
    </dgm:pt>
    <dgm:pt modelId="{2B9ABEE6-C106-40A0-A808-36E0617C1BB5}" type="pres">
      <dgm:prSet presAssocID="{E3F6D010-1A2F-4948-A9F4-C018F9F6011F}" presName="hierRoot3" presStyleCnt="0">
        <dgm:presLayoutVars>
          <dgm:hierBranch val="init"/>
        </dgm:presLayoutVars>
      </dgm:prSet>
      <dgm:spPr/>
    </dgm:pt>
    <dgm:pt modelId="{267F025A-96FB-4B21-BDDE-9D83C5FDBF88}" type="pres">
      <dgm:prSet presAssocID="{E3F6D010-1A2F-4948-A9F4-C018F9F6011F}" presName="rootComposite3" presStyleCnt="0"/>
      <dgm:spPr/>
    </dgm:pt>
    <dgm:pt modelId="{01837EDA-50C6-43B6-A7AD-254D8ACB370E}" type="pres">
      <dgm:prSet presAssocID="{E3F6D010-1A2F-4948-A9F4-C018F9F6011F}" presName="rootText3" presStyleLbl="asst1" presStyleIdx="3" presStyleCnt="6" custScaleX="149034" custScaleY="99957" custLinFactNeighborX="25596" custLinFactNeighborY="25902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7DD25497-91D6-4644-A484-8FE14417D8A6}" type="pres">
      <dgm:prSet presAssocID="{E3F6D010-1A2F-4948-A9F4-C018F9F6011F}" presName="titleText3" presStyleLbl="fgAcc2" presStyleIdx="3" presStyleCnt="6" custScaleX="226709" custScaleY="100000" custLinFactX="5916" custLinFactY="21193" custLinFactNeighborX="100000" custLinFactNeighborY="100000">
        <dgm:presLayoutVars>
          <dgm:chMax val="0"/>
          <dgm:chPref val="0"/>
        </dgm:presLayoutVars>
      </dgm:prSet>
      <dgm:spPr/>
      <dgm:t>
        <a:bodyPr/>
        <a:lstStyle/>
        <a:p>
          <a:endParaRPr lang="nb-NO"/>
        </a:p>
      </dgm:t>
    </dgm:pt>
    <dgm:pt modelId="{2C257A60-C310-45DD-AC2D-DA46F62CDD4A}" type="pres">
      <dgm:prSet presAssocID="{E3F6D010-1A2F-4948-A9F4-C018F9F6011F}" presName="rootConnector3" presStyleLbl="asst1" presStyleIdx="3" presStyleCnt="6"/>
      <dgm:spPr/>
      <dgm:t>
        <a:bodyPr/>
        <a:lstStyle/>
        <a:p>
          <a:endParaRPr lang="nb-NO"/>
        </a:p>
      </dgm:t>
    </dgm:pt>
    <dgm:pt modelId="{003BAB61-F705-4077-A371-7D01E0A97801}" type="pres">
      <dgm:prSet presAssocID="{E3F6D010-1A2F-4948-A9F4-C018F9F6011F}" presName="hierChild6" presStyleCnt="0"/>
      <dgm:spPr/>
    </dgm:pt>
    <dgm:pt modelId="{2EB79544-6273-45A4-BBE8-4A7FB348D01E}" type="pres">
      <dgm:prSet presAssocID="{E3F6D010-1A2F-4948-A9F4-C018F9F6011F}" presName="hierChild7" presStyleCnt="0"/>
      <dgm:spPr/>
    </dgm:pt>
    <dgm:pt modelId="{A4E969D4-435F-4A88-8742-BD5EA4AD03A3}" type="pres">
      <dgm:prSet presAssocID="{3A3C685B-1A83-4480-B4C7-F6AA3CF2302D}" presName="Name96" presStyleLbl="parChTrans1D2" presStyleIdx="11" presStyleCnt="13"/>
      <dgm:spPr/>
      <dgm:t>
        <a:bodyPr/>
        <a:lstStyle/>
        <a:p>
          <a:endParaRPr lang="nb-NO"/>
        </a:p>
      </dgm:t>
    </dgm:pt>
    <dgm:pt modelId="{9EBE37FF-C15D-4E3F-9985-16D9D632D639}" type="pres">
      <dgm:prSet presAssocID="{32106FC9-BAD5-4F05-975B-2FB8E03B7BD6}" presName="hierRoot3" presStyleCnt="0">
        <dgm:presLayoutVars>
          <dgm:hierBranch val="init"/>
        </dgm:presLayoutVars>
      </dgm:prSet>
      <dgm:spPr/>
    </dgm:pt>
    <dgm:pt modelId="{DA4CFD3D-6781-4E55-8B84-2BDE5D9F6F9D}" type="pres">
      <dgm:prSet presAssocID="{32106FC9-BAD5-4F05-975B-2FB8E03B7BD6}" presName="rootComposite3" presStyleCnt="0"/>
      <dgm:spPr/>
    </dgm:pt>
    <dgm:pt modelId="{EF99C942-5DE3-47EC-9B40-F42252163A12}" type="pres">
      <dgm:prSet presAssocID="{32106FC9-BAD5-4F05-975B-2FB8E03B7BD6}" presName="rootText3" presStyleLbl="asst1" presStyleIdx="4" presStyleCnt="6" custScaleX="149034" custLinFactX="100000" custLinFactY="-200000" custLinFactNeighborX="110838" custLinFactNeighborY="-207656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341D1326-2A25-4C74-A612-EE16CA6F667F}" type="pres">
      <dgm:prSet presAssocID="{32106FC9-BAD5-4F05-975B-2FB8E03B7BD6}" presName="titleText3" presStyleLbl="fgAcc2" presStyleIdx="4" presStyleCnt="6" custLinFactX="228032" custLinFactY="-200000" custLinFactNeighborX="300000" custLinFactNeighborY="-290518">
        <dgm:presLayoutVars>
          <dgm:chMax val="0"/>
          <dgm:chPref val="0"/>
        </dgm:presLayoutVars>
      </dgm:prSet>
      <dgm:spPr/>
      <dgm:t>
        <a:bodyPr/>
        <a:lstStyle/>
        <a:p>
          <a:endParaRPr lang="nb-NO"/>
        </a:p>
      </dgm:t>
    </dgm:pt>
    <dgm:pt modelId="{F1E12CD1-1965-4354-BE6C-C9DF38C108BD}" type="pres">
      <dgm:prSet presAssocID="{32106FC9-BAD5-4F05-975B-2FB8E03B7BD6}" presName="rootConnector3" presStyleLbl="asst1" presStyleIdx="4" presStyleCnt="6"/>
      <dgm:spPr/>
      <dgm:t>
        <a:bodyPr/>
        <a:lstStyle/>
        <a:p>
          <a:endParaRPr lang="nb-NO"/>
        </a:p>
      </dgm:t>
    </dgm:pt>
    <dgm:pt modelId="{893BCB16-8739-4E5C-8B76-89556F0F8AC4}" type="pres">
      <dgm:prSet presAssocID="{32106FC9-BAD5-4F05-975B-2FB8E03B7BD6}" presName="hierChild6" presStyleCnt="0"/>
      <dgm:spPr/>
    </dgm:pt>
    <dgm:pt modelId="{7536EE6A-F00B-4C21-B7A6-DC8E1AC014E2}" type="pres">
      <dgm:prSet presAssocID="{32106FC9-BAD5-4F05-975B-2FB8E03B7BD6}" presName="hierChild7" presStyleCnt="0"/>
      <dgm:spPr/>
    </dgm:pt>
    <dgm:pt modelId="{5245B3E8-1474-4D10-A9B0-6C87B3210920}" type="pres">
      <dgm:prSet presAssocID="{39A0D082-9B42-4384-A567-3BD7617C55B5}" presName="Name96" presStyleLbl="parChTrans1D2" presStyleIdx="12" presStyleCnt="13"/>
      <dgm:spPr/>
      <dgm:t>
        <a:bodyPr/>
        <a:lstStyle/>
        <a:p>
          <a:endParaRPr lang="nb-NO"/>
        </a:p>
      </dgm:t>
    </dgm:pt>
    <dgm:pt modelId="{DF33D467-E25C-4FA3-B90C-6807D31526F7}" type="pres">
      <dgm:prSet presAssocID="{D0A830D9-303C-444A-87E4-531912653ABE}" presName="hierRoot3" presStyleCnt="0">
        <dgm:presLayoutVars>
          <dgm:hierBranch val="init"/>
        </dgm:presLayoutVars>
      </dgm:prSet>
      <dgm:spPr/>
    </dgm:pt>
    <dgm:pt modelId="{CB242926-0447-40FD-99DC-5613600552DA}" type="pres">
      <dgm:prSet presAssocID="{D0A830D9-303C-444A-87E4-531912653ABE}" presName="rootComposite3" presStyleCnt="0"/>
      <dgm:spPr/>
    </dgm:pt>
    <dgm:pt modelId="{DBCEB160-0B54-47D2-8DBB-38F48DF4B323}" type="pres">
      <dgm:prSet presAssocID="{D0A830D9-303C-444A-87E4-531912653ABE}" presName="rootText3" presStyleLbl="asst1" presStyleIdx="5" presStyleCnt="6" custScaleX="149034" custLinFactX="-118682" custLinFactY="-30543" custLinFactNeighborX="-200000" custLinFactNeighborY="-10000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807252B0-1F53-4730-AB70-49873AE1EF17}" type="pres">
      <dgm:prSet presAssocID="{D0A830D9-303C-444A-87E4-531912653ABE}" presName="titleText3" presStyleLbl="fgAcc2" presStyleIdx="5" presStyleCnt="6" custScaleX="134866" custScaleY="113435" custLinFactX="-100000" custLinFactY="-200000" custLinFactNeighborX="-151226" custLinFactNeighborY="-207308">
        <dgm:presLayoutVars>
          <dgm:chMax val="0"/>
          <dgm:chPref val="0"/>
        </dgm:presLayoutVars>
      </dgm:prSet>
      <dgm:spPr/>
      <dgm:t>
        <a:bodyPr/>
        <a:lstStyle/>
        <a:p>
          <a:endParaRPr lang="nb-NO"/>
        </a:p>
      </dgm:t>
    </dgm:pt>
    <dgm:pt modelId="{4334EFEA-8529-467C-BD1F-7E92A9A06761}" type="pres">
      <dgm:prSet presAssocID="{D0A830D9-303C-444A-87E4-531912653ABE}" presName="rootConnector3" presStyleLbl="asst1" presStyleIdx="5" presStyleCnt="6"/>
      <dgm:spPr/>
      <dgm:t>
        <a:bodyPr/>
        <a:lstStyle/>
        <a:p>
          <a:endParaRPr lang="nb-NO"/>
        </a:p>
      </dgm:t>
    </dgm:pt>
    <dgm:pt modelId="{5C7B9A73-3C5B-4311-84E3-B74AC5B0CE46}" type="pres">
      <dgm:prSet presAssocID="{D0A830D9-303C-444A-87E4-531912653ABE}" presName="hierChild6" presStyleCnt="0"/>
      <dgm:spPr/>
    </dgm:pt>
    <dgm:pt modelId="{99E8509B-1875-4F6C-9E96-B1B7E0B564BF}" type="pres">
      <dgm:prSet presAssocID="{D0A830D9-303C-444A-87E4-531912653ABE}" presName="hierChild7" presStyleCnt="0"/>
      <dgm:spPr/>
    </dgm:pt>
  </dgm:ptLst>
  <dgm:cxnLst>
    <dgm:cxn modelId="{746E1F7F-031C-437F-A023-8CAC5DC8CD02}" type="presOf" srcId="{4AD4AB8A-4E4A-4AEF-8A8B-5BADF45859E7}" destId="{B48AA6A5-A7AD-4192-B934-86A87FD12A34}" srcOrd="0" destOrd="0" presId="urn:microsoft.com/office/officeart/2008/layout/NameandTitleOrganizationalChart"/>
    <dgm:cxn modelId="{789B598E-81DD-47DC-B7F9-846B6595B51B}" type="presOf" srcId="{A859E89B-AFB0-4181-8155-360BCD16A673}" destId="{044FC099-C140-4B8D-89DD-C87D9EAF7855}" srcOrd="0" destOrd="0" presId="urn:microsoft.com/office/officeart/2008/layout/NameandTitleOrganizationalChart"/>
    <dgm:cxn modelId="{4D80F95A-F99A-47F5-8B33-54231874FAA3}" type="presOf" srcId="{86026A15-D35A-4E02-AC22-246725A80FEA}" destId="{163155A4-7861-4159-AF07-1A0FFDC887CB}" srcOrd="0" destOrd="0" presId="urn:microsoft.com/office/officeart/2008/layout/NameandTitleOrganizationalChart"/>
    <dgm:cxn modelId="{086BE801-63BF-4872-9EC9-8CB39E3FA594}" type="presOf" srcId="{5A742CDF-4CF4-4064-9533-F78BB10A14AC}" destId="{57507C34-4491-4E85-8667-025ABA51AB3A}" srcOrd="0" destOrd="0" presId="urn:microsoft.com/office/officeart/2008/layout/NameandTitleOrganizationalChart"/>
    <dgm:cxn modelId="{375231E1-4642-4906-A091-08A31314FC5B}" type="presOf" srcId="{A978B323-FBFD-4B83-B457-0B64726F91BA}" destId="{96CFF7DF-671E-4CB4-B635-2A679EE4F070}" srcOrd="0" destOrd="0" presId="urn:microsoft.com/office/officeart/2008/layout/NameandTitleOrganizationalChart"/>
    <dgm:cxn modelId="{3C2E6476-DCAF-44F5-9A57-1CAE36365860}" type="presOf" srcId="{77E38505-9278-4B0F-BBE3-3A9E812E41B6}" destId="{16CF453C-979E-4DED-8E1E-91A5D1643546}" srcOrd="0" destOrd="0" presId="urn:microsoft.com/office/officeart/2008/layout/NameandTitleOrganizationalChart"/>
    <dgm:cxn modelId="{584700D9-F95A-4CEE-A33F-809B525C935B}" type="presOf" srcId="{D52FFFDC-6E5A-401D-AAF6-73CD3C3BED67}" destId="{790DE7D6-AC76-456C-835A-AB81E7440645}" srcOrd="0" destOrd="0" presId="urn:microsoft.com/office/officeart/2008/layout/NameandTitleOrganizationalChart"/>
    <dgm:cxn modelId="{EB4C118D-9120-4E24-95B1-052CDC5259C9}" type="presOf" srcId="{32106FC9-BAD5-4F05-975B-2FB8E03B7BD6}" destId="{F1E12CD1-1965-4354-BE6C-C9DF38C108BD}" srcOrd="1" destOrd="0" presId="urn:microsoft.com/office/officeart/2008/layout/NameandTitleOrganizationalChart"/>
    <dgm:cxn modelId="{B46FF392-505F-4B38-A7DF-E007E078BA7B}" type="presOf" srcId="{B9EC6F82-E330-4D1C-A5D8-68BD91FAD69E}" destId="{CBDFA69B-B9A2-468F-9EC1-86EA0A815BDB}" srcOrd="1" destOrd="0" presId="urn:microsoft.com/office/officeart/2008/layout/NameandTitleOrganizationalChart"/>
    <dgm:cxn modelId="{CEB3C2CE-2950-4375-A71A-FCD3B2789791}" type="presOf" srcId="{F0CB691A-8D76-4D50-BD81-CFDEEDCD1B45}" destId="{60C52777-9B2E-450B-91C6-AE8220DC72FA}" srcOrd="0" destOrd="0" presId="urn:microsoft.com/office/officeart/2008/layout/NameandTitleOrganizationalChart"/>
    <dgm:cxn modelId="{B7CD8D46-B7E9-4316-A3B0-91EC1397E4A3}" type="presOf" srcId="{EA11ABF1-E3D8-4F41-8B76-0F1308F88692}" destId="{879E1C4B-382B-4505-B7A5-2419EC1772B0}" srcOrd="0" destOrd="0" presId="urn:microsoft.com/office/officeart/2008/layout/NameandTitleOrganizationalChart"/>
    <dgm:cxn modelId="{754E41C6-7496-4E17-A99C-B05D101E0BB3}" type="presOf" srcId="{34BCE784-BB07-4FD8-A572-1092919F0F52}" destId="{6B2D53AB-8D47-4E27-9764-5A99D0676A8A}" srcOrd="0" destOrd="0" presId="urn:microsoft.com/office/officeart/2008/layout/NameandTitleOrganizationalChart"/>
    <dgm:cxn modelId="{28D962D5-D1DF-4F39-BCAD-A7F4D721959A}" type="presOf" srcId="{1A094A24-009E-47FB-A3AF-819C142703B5}" destId="{850F8B0A-B23C-4645-8AFA-E10796FBFF77}" srcOrd="0" destOrd="0" presId="urn:microsoft.com/office/officeart/2008/layout/NameandTitleOrganizationalChart"/>
    <dgm:cxn modelId="{381F5150-BEFC-4356-9921-2E6D74F2BBA2}" type="presOf" srcId="{B9EC6F82-E330-4D1C-A5D8-68BD91FAD69E}" destId="{8745DCF5-30AC-429A-B929-0DD58F4C2CB4}" srcOrd="0" destOrd="0" presId="urn:microsoft.com/office/officeart/2008/layout/NameandTitleOrganizationalChart"/>
    <dgm:cxn modelId="{0CDC996A-B650-48E7-8C20-A51D5545F4C9}" type="presOf" srcId="{E27510A4-E226-4BBF-A3AB-0CF8DE9B9286}" destId="{E79880B0-F2D6-4DF2-AF0E-A9E46B224326}" srcOrd="0" destOrd="0" presId="urn:microsoft.com/office/officeart/2008/layout/NameandTitleOrganizationalChart"/>
    <dgm:cxn modelId="{0E12AE73-AF4E-4AB9-A032-FA8E8B6894AE}" type="presOf" srcId="{3CE4BB57-1DAF-498A-9A90-8FB33796CCA9}" destId="{807252B0-1F53-4730-AB70-49873AE1EF17}" srcOrd="0" destOrd="0" presId="urn:microsoft.com/office/officeart/2008/layout/NameandTitleOrganizationalChart"/>
    <dgm:cxn modelId="{99994824-EA25-448E-8504-7D7465FCB656}" type="presOf" srcId="{B84FE890-E0A0-4861-B035-0A09BDA4EE25}" destId="{834FCBBA-C956-459B-8710-177EC79CE380}" srcOrd="1" destOrd="0" presId="urn:microsoft.com/office/officeart/2008/layout/NameandTitleOrganizationalChart"/>
    <dgm:cxn modelId="{CC641CA3-48E4-40E2-B342-AFF29532359B}" srcId="{A268CD81-512E-4EEF-9826-243731E48464}" destId="{D0A830D9-303C-444A-87E4-531912653ABE}" srcOrd="5" destOrd="0" parTransId="{39A0D082-9B42-4384-A567-3BD7617C55B5}" sibTransId="{3CE4BB57-1DAF-498A-9A90-8FB33796CCA9}"/>
    <dgm:cxn modelId="{946DAF7E-9D73-4577-9997-1D5BB4BA3E16}" type="presOf" srcId="{0EA39640-B2B0-4473-BB29-2DBCDAFADAD3}" destId="{DDB0574A-2202-4F8A-8220-3EC9A498295E}" srcOrd="0" destOrd="0" presId="urn:microsoft.com/office/officeart/2008/layout/NameandTitleOrganizationalChart"/>
    <dgm:cxn modelId="{E2A69448-FA7C-47A9-A456-7127860681A1}" type="presOf" srcId="{8408EF7A-690F-4B95-9BDA-B786F6023270}" destId="{B41AE0F5-50F1-4970-9EB7-6C2FB01DD8D2}" srcOrd="0" destOrd="0" presId="urn:microsoft.com/office/officeart/2008/layout/NameandTitleOrganizationalChart"/>
    <dgm:cxn modelId="{3DDEB6DC-DBE3-4CD8-BDFB-70AF9A0B38D9}" type="presOf" srcId="{336360D8-9DE1-4F4A-80A5-5CA68F691423}" destId="{6F3C926D-B2AB-4CB5-BB9A-B32D1E7AB8DD}" srcOrd="0" destOrd="0" presId="urn:microsoft.com/office/officeart/2008/layout/NameandTitleOrganizationalChart"/>
    <dgm:cxn modelId="{83CC7AF4-F020-44E1-97AA-A810D8FF5D93}" type="presOf" srcId="{A975A5BC-B52D-499C-98B2-E7B64F71E140}" destId="{00C116B0-F569-4D66-9931-62DF55BB89FB}" srcOrd="0" destOrd="0" presId="urn:microsoft.com/office/officeart/2008/layout/NameandTitleOrganizationalChart"/>
    <dgm:cxn modelId="{2A454D86-1031-4C52-BC02-36407BC177BD}" type="presOf" srcId="{9D8AA01E-698E-49E6-B2B3-48C1FE1CD4CB}" destId="{5A5D121C-42F1-4E8F-A55B-AD9B0784EC57}" srcOrd="1" destOrd="0" presId="urn:microsoft.com/office/officeart/2008/layout/NameandTitleOrganizationalChart"/>
    <dgm:cxn modelId="{0F8E2444-5C1A-46B0-AFC6-00F7248A334F}" type="presOf" srcId="{0F123CE7-54C3-49FE-8A40-2B524D54095C}" destId="{BE82D06F-56AE-4E93-90C4-DB50793EB720}" srcOrd="0" destOrd="0" presId="urn:microsoft.com/office/officeart/2008/layout/NameandTitleOrganizationalChart"/>
    <dgm:cxn modelId="{03F1B6F1-2879-4890-87E7-BD387084A60C}" type="presOf" srcId="{0DC586D3-AAF0-4DEE-A4DE-7D19C6067647}" destId="{6F9934C2-7885-4F10-B95E-9FB4B2FEFF9B}" srcOrd="0" destOrd="0" presId="urn:microsoft.com/office/officeart/2008/layout/NameandTitleOrganizationalChart"/>
    <dgm:cxn modelId="{4D1FBF00-93BD-44CB-9CC9-DE296DC053BA}" srcId="{A268CD81-512E-4EEF-9826-243731E48464}" destId="{82502729-E4FA-464F-9233-542AF71E8F89}" srcOrd="9" destOrd="0" parTransId="{C6E5D3BD-721F-450E-8072-972BE6FD5E90}" sibTransId="{0DC586D3-AAF0-4DEE-A4DE-7D19C6067647}"/>
    <dgm:cxn modelId="{6F908F18-6096-4251-9BF7-E592877F3698}" srcId="{A268CD81-512E-4EEF-9826-243731E48464}" destId="{033AD559-BD97-4B4D-B287-9355E7D4AC87}" srcOrd="0" destOrd="0" parTransId="{F55CC3BA-8BFA-4A01-8E55-206F0FB005BC}" sibTransId="{82FB6AD8-C669-4CAA-A92F-4C0A02DEAEC4}"/>
    <dgm:cxn modelId="{13089FCB-43F6-4008-ABE4-2E54F677BEAA}" type="presOf" srcId="{A268CD81-512E-4EEF-9826-243731E48464}" destId="{FE81536E-0966-4B37-82BE-EA7ED799A66C}" srcOrd="0" destOrd="0" presId="urn:microsoft.com/office/officeart/2008/layout/NameandTitleOrganizationalChart"/>
    <dgm:cxn modelId="{4DB4BA1F-27A6-426D-BED3-F25FD81BD384}" type="presOf" srcId="{77E38505-9278-4B0F-BBE3-3A9E812E41B6}" destId="{C5803D49-A9B7-4987-AA7F-1FA0FB7D3416}" srcOrd="1" destOrd="0" presId="urn:microsoft.com/office/officeart/2008/layout/NameandTitleOrganizationalChart"/>
    <dgm:cxn modelId="{CF0CE7F4-4CE3-4C48-9D81-C3FDE3F85FA7}" type="presOf" srcId="{07A332EB-8A8F-4D56-8520-92B6DA23B758}" destId="{2A797AAF-79D9-475C-8B8E-CBDC6E3310AF}" srcOrd="0" destOrd="0" presId="urn:microsoft.com/office/officeart/2008/layout/NameandTitleOrganizationalChart"/>
    <dgm:cxn modelId="{C6B4143F-A2CE-4379-929F-72A6E7E94616}" srcId="{A268CD81-512E-4EEF-9826-243731E48464}" destId="{77E38505-9278-4B0F-BBE3-3A9E812E41B6}" srcOrd="10" destOrd="0" parTransId="{07A332EB-8A8F-4D56-8520-92B6DA23B758}" sibTransId="{F0CB691A-8D76-4D50-BD81-CFDEEDCD1B45}"/>
    <dgm:cxn modelId="{EF494D1C-13BF-4B33-BD60-37582F8DEB6E}" srcId="{A268CD81-512E-4EEF-9826-243731E48464}" destId="{86026A15-D35A-4E02-AC22-246725A80FEA}" srcOrd="6" destOrd="0" parTransId="{0EA39640-B2B0-4473-BB29-2DBCDAFADAD3}" sibTransId="{8408EF7A-690F-4B95-9BDA-B786F6023270}"/>
    <dgm:cxn modelId="{4FF94DE8-7FB9-479C-A666-D897E9B735A1}" type="presOf" srcId="{D0A830D9-303C-444A-87E4-531912653ABE}" destId="{4334EFEA-8529-467C-BD1F-7E92A9A06761}" srcOrd="1" destOrd="0" presId="urn:microsoft.com/office/officeart/2008/layout/NameandTitleOrganizationalChart"/>
    <dgm:cxn modelId="{312D59EE-C844-4DEC-A7BA-D6E1B02DC9AA}" srcId="{A268CD81-512E-4EEF-9826-243731E48464}" destId="{B9EC6F82-E330-4D1C-A5D8-68BD91FAD69E}" srcOrd="12" destOrd="0" parTransId="{A975A5BC-B52D-499C-98B2-E7B64F71E140}" sibTransId="{E27510A4-E226-4BBF-A3AB-0CF8DE9B9286}"/>
    <dgm:cxn modelId="{A9C9B2B1-04C7-45D6-B186-650540EB7FFD}" type="presOf" srcId="{A5DFC05E-345E-4726-BFD6-42AC3077A0A7}" destId="{17747D93-D6C4-466D-8F13-8F469E030CAD}" srcOrd="0" destOrd="0" presId="urn:microsoft.com/office/officeart/2008/layout/NameandTitleOrganizationalChart"/>
    <dgm:cxn modelId="{EEB4FA31-F122-4D2D-AA6B-69478AB008F3}" type="presOf" srcId="{3A3C685B-1A83-4480-B4C7-F6AA3CF2302D}" destId="{A4E969D4-435F-4A88-8742-BD5EA4AD03A3}" srcOrd="0" destOrd="0" presId="urn:microsoft.com/office/officeart/2008/layout/NameandTitleOrganizationalChart"/>
    <dgm:cxn modelId="{EF902C57-CE99-4170-A4DB-A77E711F1227}" srcId="{A268CD81-512E-4EEF-9826-243731E48464}" destId="{B84FE890-E0A0-4861-B035-0A09BDA4EE25}" srcOrd="8" destOrd="0" parTransId="{7780A7D5-EB50-4D93-AF5B-FFA93CE73953}" sibTransId="{5A742CDF-4CF4-4064-9533-F78BB10A14AC}"/>
    <dgm:cxn modelId="{4F381BE8-AF84-4D97-BEB7-18DCA8FFA96F}" type="presOf" srcId="{82FB6AD8-C669-4CAA-A92F-4C0A02DEAEC4}" destId="{F268EB37-16DC-4368-9C07-8D9576F33235}" srcOrd="0" destOrd="0" presId="urn:microsoft.com/office/officeart/2008/layout/NameandTitleOrganizationalChart"/>
    <dgm:cxn modelId="{8C3D4894-0D4E-43D4-9CE4-14D66066B508}" srcId="{A268CD81-512E-4EEF-9826-243731E48464}" destId="{E3F6D010-1A2F-4948-A9F4-C018F9F6011F}" srcOrd="3" destOrd="0" parTransId="{0F123CE7-54C3-49FE-8A40-2B524D54095C}" sibTransId="{85EE5F12-4311-4458-9574-87BB22B56B1A}"/>
    <dgm:cxn modelId="{09E4B0A1-24ED-4CA1-8C15-B4329635215F}" type="presOf" srcId="{AADB286F-94EA-4225-B95B-6BE4374AC2C8}" destId="{341D1326-2A25-4C74-A612-EE16CA6F667F}" srcOrd="0" destOrd="0" presId="urn:microsoft.com/office/officeart/2008/layout/NameandTitleOrganizationalChart"/>
    <dgm:cxn modelId="{6F64E2C4-95AD-4054-B878-8A6948E4E2F9}" srcId="{A268CD81-512E-4EEF-9826-243731E48464}" destId="{CE24DF6B-7054-474B-9DB6-DA6914D431DF}" srcOrd="7" destOrd="0" parTransId="{D52FFFDC-6E5A-401D-AAF6-73CD3C3BED67}" sibTransId="{A978B323-FBFD-4B83-B457-0B64726F91BA}"/>
    <dgm:cxn modelId="{7A702E37-0D00-4CE1-A56E-059279E325FF}" type="presOf" srcId="{9D8AA01E-698E-49E6-B2B3-48C1FE1CD4CB}" destId="{2628E28F-ECE3-4DB9-BE24-E4512420AC2B}" srcOrd="0" destOrd="0" presId="urn:microsoft.com/office/officeart/2008/layout/NameandTitleOrganizationalChart"/>
    <dgm:cxn modelId="{3AABCB92-43A4-4FEE-824C-EE3AF26625CA}" type="presOf" srcId="{72880690-E574-4176-8469-E528E1F44CDB}" destId="{1FE1169E-5E45-41D1-A1E8-CD189C94AEC4}" srcOrd="0" destOrd="0" presId="urn:microsoft.com/office/officeart/2008/layout/NameandTitleOrganizationalChart"/>
    <dgm:cxn modelId="{CB60B6CC-76F1-4FDC-B0C1-9E3E632524B5}" type="presOf" srcId="{D0A830D9-303C-444A-87E4-531912653ABE}" destId="{DBCEB160-0B54-47D2-8DBB-38F48DF4B323}" srcOrd="0" destOrd="0" presId="urn:microsoft.com/office/officeart/2008/layout/NameandTitleOrganizationalChart"/>
    <dgm:cxn modelId="{77FE73ED-BD9E-4F77-A2CB-86FA82375B71}" type="presOf" srcId="{033AD559-BD97-4B4D-B287-9355E7D4AC87}" destId="{DEC912AF-EA22-4350-8CFD-511348D1AC97}" srcOrd="0" destOrd="0" presId="urn:microsoft.com/office/officeart/2008/layout/NameandTitleOrganizationalChart"/>
    <dgm:cxn modelId="{B1611857-4384-4F23-B6A4-2ECE64FAF799}" type="presOf" srcId="{A268CD81-512E-4EEF-9826-243731E48464}" destId="{5CD33875-CB21-4907-9E44-2D3D00419022}" srcOrd="1" destOrd="0" presId="urn:microsoft.com/office/officeart/2008/layout/NameandTitleOrganizationalChart"/>
    <dgm:cxn modelId="{18F22144-AC13-47B9-A48D-DD49FBAB5D66}" type="presOf" srcId="{7780A7D5-EB50-4D93-AF5B-FFA93CE73953}" destId="{B7309CAE-E9FC-45A2-AF70-993B20AA7002}" srcOrd="0" destOrd="0" presId="urn:microsoft.com/office/officeart/2008/layout/NameandTitleOrganizationalChart"/>
    <dgm:cxn modelId="{F5651DAC-9EB3-4FC1-8356-9E94BE01A9BA}" type="presOf" srcId="{CE24DF6B-7054-474B-9DB6-DA6914D431DF}" destId="{33FF3057-9CBF-4B74-ADF5-AB0CB99EE6F4}" srcOrd="1" destOrd="0" presId="urn:microsoft.com/office/officeart/2008/layout/NameandTitleOrganizationalChart"/>
    <dgm:cxn modelId="{4BE3EA0D-9791-4131-B6FE-5832F8B42342}" type="presOf" srcId="{16317F06-9EA1-446C-A420-AB99C5C8AAD1}" destId="{A2F17906-D143-4C6B-ABC1-6D40109F8030}" srcOrd="1" destOrd="0" presId="urn:microsoft.com/office/officeart/2008/layout/NameandTitleOrganizationalChart"/>
    <dgm:cxn modelId="{B4010820-6B00-45CC-83EA-7ECFF20DB042}" type="presOf" srcId="{D0F96619-19D3-45DD-89E0-95E137C7F928}" destId="{0B2D7802-876E-4D8B-B565-E462900F633B}" srcOrd="0" destOrd="0" presId="urn:microsoft.com/office/officeart/2008/layout/NameandTitleOrganizationalChart"/>
    <dgm:cxn modelId="{2FACCD39-4DCA-47D1-84F3-67AA50880261}" type="presOf" srcId="{32106FC9-BAD5-4F05-975B-2FB8E03B7BD6}" destId="{EF99C942-5DE3-47EC-9B40-F42252163A12}" srcOrd="0" destOrd="0" presId="urn:microsoft.com/office/officeart/2008/layout/NameandTitleOrganizationalChart"/>
    <dgm:cxn modelId="{D2EDB127-591A-432D-94F3-C1C7C9C70B4E}" type="presOf" srcId="{B84FE890-E0A0-4861-B035-0A09BDA4EE25}" destId="{58124A44-27EF-4B7F-975B-258947E9CA29}" srcOrd="0" destOrd="0" presId="urn:microsoft.com/office/officeart/2008/layout/NameandTitleOrganizationalChart"/>
    <dgm:cxn modelId="{E77B2E0F-9EF2-4030-80D3-39E8D8DC2B1D}" type="presOf" srcId="{85EE5F12-4311-4458-9574-87BB22B56B1A}" destId="{7DD25497-91D6-4644-A484-8FE14417D8A6}" srcOrd="0" destOrd="0" presId="urn:microsoft.com/office/officeart/2008/layout/NameandTitleOrganizationalChart"/>
    <dgm:cxn modelId="{D6BF2096-8415-4E15-AD5D-A7C15F7830F4}" srcId="{A268CD81-512E-4EEF-9826-243731E48464}" destId="{32106FC9-BAD5-4F05-975B-2FB8E03B7BD6}" srcOrd="4" destOrd="0" parTransId="{3A3C685B-1A83-4480-B4C7-F6AA3CF2302D}" sibTransId="{AADB286F-94EA-4225-B95B-6BE4374AC2C8}"/>
    <dgm:cxn modelId="{30CA547F-ED6C-47A5-B524-D11D6F96FF5C}" type="presOf" srcId="{16317F06-9EA1-446C-A420-AB99C5C8AAD1}" destId="{AB764D31-98C4-4644-9A1B-49667D43B5C5}" srcOrd="0" destOrd="0" presId="urn:microsoft.com/office/officeart/2008/layout/NameandTitleOrganizationalChart"/>
    <dgm:cxn modelId="{5661A040-29FB-4012-88BE-0168A42EC7D7}" type="presOf" srcId="{CE24DF6B-7054-474B-9DB6-DA6914D431DF}" destId="{BD62D96F-9A23-4ADE-BD8A-4B8A3FBF28CB}" srcOrd="0" destOrd="0" presId="urn:microsoft.com/office/officeart/2008/layout/NameandTitleOrganizationalChart"/>
    <dgm:cxn modelId="{1914B813-D4F5-4BD9-B658-5614095127A8}" type="presOf" srcId="{C6E5D3BD-721F-450E-8072-972BE6FD5E90}" destId="{B18A46B4-B25E-4934-8CC1-B3207AFC05E3}" srcOrd="0" destOrd="0" presId="urn:microsoft.com/office/officeart/2008/layout/NameandTitleOrganizationalChart"/>
    <dgm:cxn modelId="{0E70C20D-78C7-45E7-80ED-EAC634E8C15C}" type="presOf" srcId="{033AD559-BD97-4B4D-B287-9355E7D4AC87}" destId="{5D976A44-0247-4662-8911-062617BA9483}" srcOrd="1" destOrd="0" presId="urn:microsoft.com/office/officeart/2008/layout/NameandTitleOrganizationalChart"/>
    <dgm:cxn modelId="{6228AF9B-BD89-41A7-B8E6-11E83DD9A84A}" type="presOf" srcId="{86026A15-D35A-4E02-AC22-246725A80FEA}" destId="{9CF8D10C-010D-4230-90A3-C85CCA3D0E85}" srcOrd="1" destOrd="0" presId="urn:microsoft.com/office/officeart/2008/layout/NameandTitleOrganizationalChart"/>
    <dgm:cxn modelId="{E82AC29B-AE45-4FFF-A1E2-0E70D3943935}" srcId="{1A094A24-009E-47FB-A3AF-819C142703B5}" destId="{A268CD81-512E-4EEF-9826-243731E48464}" srcOrd="0" destOrd="0" parTransId="{06169D14-EA81-4173-92CF-FC5A171E90D5}" sibTransId="{EA11ABF1-E3D8-4F41-8B76-0F1308F88692}"/>
    <dgm:cxn modelId="{F28619CB-87DB-4A30-80CE-538F94C03E5F}" type="presOf" srcId="{82502729-E4FA-464F-9233-542AF71E8F89}" destId="{9D37C7FA-5E5B-4569-8E34-D1B6D300D20E}" srcOrd="0" destOrd="0" presId="urn:microsoft.com/office/officeart/2008/layout/NameandTitleOrganizationalChart"/>
    <dgm:cxn modelId="{6CC92634-F9C4-4913-805F-C77E0E53B1CB}" srcId="{A268CD81-512E-4EEF-9826-243731E48464}" destId="{16317F06-9EA1-446C-A420-AB99C5C8AAD1}" srcOrd="2" destOrd="0" parTransId="{A5DFC05E-345E-4726-BFD6-42AC3077A0A7}" sibTransId="{A859E89B-AFB0-4181-8155-360BCD16A673}"/>
    <dgm:cxn modelId="{4479ED7D-494C-4F95-803D-140A1BBA7F91}" type="presOf" srcId="{E3F6D010-1A2F-4948-A9F4-C018F9F6011F}" destId="{2C257A60-C310-45DD-AC2D-DA46F62CDD4A}" srcOrd="1" destOrd="0" presId="urn:microsoft.com/office/officeart/2008/layout/NameandTitleOrganizationalChart"/>
    <dgm:cxn modelId="{701964D6-BBF4-4960-AA08-B1198D753104}" type="presOf" srcId="{F55CC3BA-8BFA-4A01-8E55-206F0FB005BC}" destId="{95F47448-E9D8-471B-A443-0AC0538E6572}" srcOrd="0" destOrd="0" presId="urn:microsoft.com/office/officeart/2008/layout/NameandTitleOrganizationalChart"/>
    <dgm:cxn modelId="{95A53E3E-9AF2-4242-97DB-BA5AB9BFFF35}" srcId="{A268CD81-512E-4EEF-9826-243731E48464}" destId="{9D8AA01E-698E-49E6-B2B3-48C1FE1CD4CB}" srcOrd="11" destOrd="0" parTransId="{34BCE784-BB07-4FD8-A572-1092919F0F52}" sibTransId="{336360D8-9DE1-4F4A-80A5-5CA68F691423}"/>
    <dgm:cxn modelId="{58421A52-E9D4-4D08-BFED-EA8820127179}" srcId="{A268CD81-512E-4EEF-9826-243731E48464}" destId="{D0F96619-19D3-45DD-89E0-95E137C7F928}" srcOrd="1" destOrd="0" parTransId="{4AD4AB8A-4E4A-4AEF-8A8B-5BADF45859E7}" sibTransId="{72880690-E574-4176-8469-E528E1F44CDB}"/>
    <dgm:cxn modelId="{BBB14BD9-DA4D-4AF0-A478-C9AC7DAD4380}" type="presOf" srcId="{D0F96619-19D3-45DD-89E0-95E137C7F928}" destId="{62A78FAF-5C3E-4618-B575-98273943FC64}" srcOrd="1" destOrd="0" presId="urn:microsoft.com/office/officeart/2008/layout/NameandTitleOrganizationalChart"/>
    <dgm:cxn modelId="{3F849F2D-B7A4-4B2E-B030-8AF843A8F89A}" type="presOf" srcId="{82502729-E4FA-464F-9233-542AF71E8F89}" destId="{330E7971-2F97-40F6-A172-A9F08380EF27}" srcOrd="1" destOrd="0" presId="urn:microsoft.com/office/officeart/2008/layout/NameandTitleOrganizationalChart"/>
    <dgm:cxn modelId="{117638BA-4D12-4C3C-82C2-5D1F976D0A6F}" type="presOf" srcId="{E3F6D010-1A2F-4948-A9F4-C018F9F6011F}" destId="{01837EDA-50C6-43B6-A7AD-254D8ACB370E}" srcOrd="0" destOrd="0" presId="urn:microsoft.com/office/officeart/2008/layout/NameandTitleOrganizationalChart"/>
    <dgm:cxn modelId="{9C415B43-6CB6-4CBB-81C3-80D364750BE2}" type="presOf" srcId="{39A0D082-9B42-4384-A567-3BD7617C55B5}" destId="{5245B3E8-1474-4D10-A9B0-6C87B3210920}" srcOrd="0" destOrd="0" presId="urn:microsoft.com/office/officeart/2008/layout/NameandTitleOrganizationalChart"/>
    <dgm:cxn modelId="{58DADA3F-6B30-42EF-A7EF-C55722282CE8}" type="presParOf" srcId="{850F8B0A-B23C-4645-8AFA-E10796FBFF77}" destId="{F9B54ACD-F984-4D55-A589-D341DE3A177D}" srcOrd="0" destOrd="0" presId="urn:microsoft.com/office/officeart/2008/layout/NameandTitleOrganizationalChart"/>
    <dgm:cxn modelId="{29B34CC7-7BC3-4AEB-A9AD-12A4849E07B5}" type="presParOf" srcId="{F9B54ACD-F984-4D55-A589-D341DE3A177D}" destId="{8D3B3762-5A5C-4B71-B5FB-56CD1F33CF21}" srcOrd="0" destOrd="0" presId="urn:microsoft.com/office/officeart/2008/layout/NameandTitleOrganizationalChart"/>
    <dgm:cxn modelId="{8D95D493-828F-4392-BCDA-0BDEB0629C4E}" type="presParOf" srcId="{8D3B3762-5A5C-4B71-B5FB-56CD1F33CF21}" destId="{FE81536E-0966-4B37-82BE-EA7ED799A66C}" srcOrd="0" destOrd="0" presId="urn:microsoft.com/office/officeart/2008/layout/NameandTitleOrganizationalChart"/>
    <dgm:cxn modelId="{248A4C49-EF48-41B3-9A35-A24C482E04FB}" type="presParOf" srcId="{8D3B3762-5A5C-4B71-B5FB-56CD1F33CF21}" destId="{879E1C4B-382B-4505-B7A5-2419EC1772B0}" srcOrd="1" destOrd="0" presId="urn:microsoft.com/office/officeart/2008/layout/NameandTitleOrganizationalChart"/>
    <dgm:cxn modelId="{63C19BC7-FBC2-4B00-80D6-F53161DDF0B4}" type="presParOf" srcId="{8D3B3762-5A5C-4B71-B5FB-56CD1F33CF21}" destId="{5CD33875-CB21-4907-9E44-2D3D00419022}" srcOrd="2" destOrd="0" presId="urn:microsoft.com/office/officeart/2008/layout/NameandTitleOrganizationalChart"/>
    <dgm:cxn modelId="{E603079C-B243-4682-A62F-32AC3752F04C}" type="presParOf" srcId="{F9B54ACD-F984-4D55-A589-D341DE3A177D}" destId="{3C7F68F7-208A-421D-8F9E-402D993843F3}" srcOrd="1" destOrd="0" presId="urn:microsoft.com/office/officeart/2008/layout/NameandTitleOrganizationalChart"/>
    <dgm:cxn modelId="{3E123B36-36A0-4063-B8BC-8797E644EFB8}" type="presParOf" srcId="{3C7F68F7-208A-421D-8F9E-402D993843F3}" destId="{DDB0574A-2202-4F8A-8220-3EC9A498295E}" srcOrd="0" destOrd="0" presId="urn:microsoft.com/office/officeart/2008/layout/NameandTitleOrganizationalChart"/>
    <dgm:cxn modelId="{F4D998F7-0299-4046-AC0B-390CADC06200}" type="presParOf" srcId="{3C7F68F7-208A-421D-8F9E-402D993843F3}" destId="{933654AC-10BE-4B7E-AEC9-E9623EAD19C7}" srcOrd="1" destOrd="0" presId="urn:microsoft.com/office/officeart/2008/layout/NameandTitleOrganizationalChart"/>
    <dgm:cxn modelId="{F6E501EB-6179-49A3-B09A-7897A332BFE7}" type="presParOf" srcId="{933654AC-10BE-4B7E-AEC9-E9623EAD19C7}" destId="{21361E8E-93C4-456F-B22F-273CE4189640}" srcOrd="0" destOrd="0" presId="urn:microsoft.com/office/officeart/2008/layout/NameandTitleOrganizationalChart"/>
    <dgm:cxn modelId="{A3DB4E7B-C6E7-4696-9887-BF8AE7FCB0C5}" type="presParOf" srcId="{21361E8E-93C4-456F-B22F-273CE4189640}" destId="{163155A4-7861-4159-AF07-1A0FFDC887CB}" srcOrd="0" destOrd="0" presId="urn:microsoft.com/office/officeart/2008/layout/NameandTitleOrganizationalChart"/>
    <dgm:cxn modelId="{8A417FEB-6F3E-4963-9721-8D422F0C3279}" type="presParOf" srcId="{21361E8E-93C4-456F-B22F-273CE4189640}" destId="{B41AE0F5-50F1-4970-9EB7-6C2FB01DD8D2}" srcOrd="1" destOrd="0" presId="urn:microsoft.com/office/officeart/2008/layout/NameandTitleOrganizationalChart"/>
    <dgm:cxn modelId="{55DC77F1-8B0C-4687-9AF1-6F1A8F43D580}" type="presParOf" srcId="{21361E8E-93C4-456F-B22F-273CE4189640}" destId="{9CF8D10C-010D-4230-90A3-C85CCA3D0E85}" srcOrd="2" destOrd="0" presId="urn:microsoft.com/office/officeart/2008/layout/NameandTitleOrganizationalChart"/>
    <dgm:cxn modelId="{3DF8AF55-98B0-40D0-9692-100D31D6F132}" type="presParOf" srcId="{933654AC-10BE-4B7E-AEC9-E9623EAD19C7}" destId="{27D9F0EB-22B2-49D7-AD6D-7C9CF72C6FA5}" srcOrd="1" destOrd="0" presId="urn:microsoft.com/office/officeart/2008/layout/NameandTitleOrganizationalChart"/>
    <dgm:cxn modelId="{B0B2A65E-EB29-4FFE-9072-D3A9C74C27CD}" type="presParOf" srcId="{933654AC-10BE-4B7E-AEC9-E9623EAD19C7}" destId="{3D1D2128-C646-48B8-BB83-C57EE341E5C3}" srcOrd="2" destOrd="0" presId="urn:microsoft.com/office/officeart/2008/layout/NameandTitleOrganizationalChart"/>
    <dgm:cxn modelId="{EA94131A-5ACE-47CF-B8E6-707DC1EC531D}" type="presParOf" srcId="{3C7F68F7-208A-421D-8F9E-402D993843F3}" destId="{790DE7D6-AC76-456C-835A-AB81E7440645}" srcOrd="2" destOrd="0" presId="urn:microsoft.com/office/officeart/2008/layout/NameandTitleOrganizationalChart"/>
    <dgm:cxn modelId="{09B962B8-11D1-41A9-A8F6-BC4E155125C5}" type="presParOf" srcId="{3C7F68F7-208A-421D-8F9E-402D993843F3}" destId="{0622D21F-239C-4DDD-8BB1-6D8CCECAA301}" srcOrd="3" destOrd="0" presId="urn:microsoft.com/office/officeart/2008/layout/NameandTitleOrganizationalChart"/>
    <dgm:cxn modelId="{B40078E1-EEAB-4870-B343-9722DB7ECEE5}" type="presParOf" srcId="{0622D21F-239C-4DDD-8BB1-6D8CCECAA301}" destId="{58084ABC-BD9C-4D73-AF61-5751516B07A2}" srcOrd="0" destOrd="0" presId="urn:microsoft.com/office/officeart/2008/layout/NameandTitleOrganizationalChart"/>
    <dgm:cxn modelId="{4971C2A8-F396-466D-B497-7A2241D5B070}" type="presParOf" srcId="{58084ABC-BD9C-4D73-AF61-5751516B07A2}" destId="{BD62D96F-9A23-4ADE-BD8A-4B8A3FBF28CB}" srcOrd="0" destOrd="0" presId="urn:microsoft.com/office/officeart/2008/layout/NameandTitleOrganizationalChart"/>
    <dgm:cxn modelId="{40AA7CAB-961D-49A3-A3D4-C2BD82048857}" type="presParOf" srcId="{58084ABC-BD9C-4D73-AF61-5751516B07A2}" destId="{96CFF7DF-671E-4CB4-B635-2A679EE4F070}" srcOrd="1" destOrd="0" presId="urn:microsoft.com/office/officeart/2008/layout/NameandTitleOrganizationalChart"/>
    <dgm:cxn modelId="{B467E2BC-344E-4E87-9C0F-710492258F7F}" type="presParOf" srcId="{58084ABC-BD9C-4D73-AF61-5751516B07A2}" destId="{33FF3057-9CBF-4B74-ADF5-AB0CB99EE6F4}" srcOrd="2" destOrd="0" presId="urn:microsoft.com/office/officeart/2008/layout/NameandTitleOrganizationalChart"/>
    <dgm:cxn modelId="{44646806-391F-41E3-8F89-EDD6F444AACA}" type="presParOf" srcId="{0622D21F-239C-4DDD-8BB1-6D8CCECAA301}" destId="{EA26DD85-5845-4E35-9E1E-21791C2FE451}" srcOrd="1" destOrd="0" presId="urn:microsoft.com/office/officeart/2008/layout/NameandTitleOrganizationalChart"/>
    <dgm:cxn modelId="{B3B52409-81A9-4B4D-910B-30003E874C45}" type="presParOf" srcId="{0622D21F-239C-4DDD-8BB1-6D8CCECAA301}" destId="{4AEED286-B2E3-4898-A5F0-3163EB732B79}" srcOrd="2" destOrd="0" presId="urn:microsoft.com/office/officeart/2008/layout/NameandTitleOrganizationalChart"/>
    <dgm:cxn modelId="{D4543B11-30FE-4442-818B-D243C2D8A80F}" type="presParOf" srcId="{3C7F68F7-208A-421D-8F9E-402D993843F3}" destId="{B7309CAE-E9FC-45A2-AF70-993B20AA7002}" srcOrd="4" destOrd="0" presId="urn:microsoft.com/office/officeart/2008/layout/NameandTitleOrganizationalChart"/>
    <dgm:cxn modelId="{36F0B5C3-39DD-4346-9677-414D786E2342}" type="presParOf" srcId="{3C7F68F7-208A-421D-8F9E-402D993843F3}" destId="{376BDA31-7BF9-42F9-8A27-5DD5568579AE}" srcOrd="5" destOrd="0" presId="urn:microsoft.com/office/officeart/2008/layout/NameandTitleOrganizationalChart"/>
    <dgm:cxn modelId="{08B13C05-80A1-4660-B319-0C83BEECD1AC}" type="presParOf" srcId="{376BDA31-7BF9-42F9-8A27-5DD5568579AE}" destId="{85DCEDFE-1B82-4F4D-AB22-4454D128258F}" srcOrd="0" destOrd="0" presId="urn:microsoft.com/office/officeart/2008/layout/NameandTitleOrganizationalChart"/>
    <dgm:cxn modelId="{745D6319-BBB5-43CD-A4BA-C9E2521268A3}" type="presParOf" srcId="{85DCEDFE-1B82-4F4D-AB22-4454D128258F}" destId="{58124A44-27EF-4B7F-975B-258947E9CA29}" srcOrd="0" destOrd="0" presId="urn:microsoft.com/office/officeart/2008/layout/NameandTitleOrganizationalChart"/>
    <dgm:cxn modelId="{12FF34B4-1399-43EC-8FE5-D66AA446F350}" type="presParOf" srcId="{85DCEDFE-1B82-4F4D-AB22-4454D128258F}" destId="{57507C34-4491-4E85-8667-025ABA51AB3A}" srcOrd="1" destOrd="0" presId="urn:microsoft.com/office/officeart/2008/layout/NameandTitleOrganizationalChart"/>
    <dgm:cxn modelId="{E0D4EF87-CF02-4DE9-8EA7-F94DC2AFACFE}" type="presParOf" srcId="{85DCEDFE-1B82-4F4D-AB22-4454D128258F}" destId="{834FCBBA-C956-459B-8710-177EC79CE380}" srcOrd="2" destOrd="0" presId="urn:microsoft.com/office/officeart/2008/layout/NameandTitleOrganizationalChart"/>
    <dgm:cxn modelId="{1D45C09C-1CF2-4870-A98F-B3074AA42FE5}" type="presParOf" srcId="{376BDA31-7BF9-42F9-8A27-5DD5568579AE}" destId="{21F9F52E-DA58-4A66-BB82-4B421D0D5B21}" srcOrd="1" destOrd="0" presId="urn:microsoft.com/office/officeart/2008/layout/NameandTitleOrganizationalChart"/>
    <dgm:cxn modelId="{F72ECBB7-5D63-45E0-91A9-8F88691996CC}" type="presParOf" srcId="{376BDA31-7BF9-42F9-8A27-5DD5568579AE}" destId="{8D3A63F0-E5B4-42C2-A00F-B621A3510BBD}" srcOrd="2" destOrd="0" presId="urn:microsoft.com/office/officeart/2008/layout/NameandTitleOrganizationalChart"/>
    <dgm:cxn modelId="{800DFCBA-CCB7-4D53-A2C0-BF5ADD16F5C7}" type="presParOf" srcId="{3C7F68F7-208A-421D-8F9E-402D993843F3}" destId="{B18A46B4-B25E-4934-8CC1-B3207AFC05E3}" srcOrd="6" destOrd="0" presId="urn:microsoft.com/office/officeart/2008/layout/NameandTitleOrganizationalChart"/>
    <dgm:cxn modelId="{BFB5640B-E4D2-4A9E-B020-C64874D8DD02}" type="presParOf" srcId="{3C7F68F7-208A-421D-8F9E-402D993843F3}" destId="{1970103B-D3BB-47E4-A2EB-943D9ACE1831}" srcOrd="7" destOrd="0" presId="urn:microsoft.com/office/officeart/2008/layout/NameandTitleOrganizationalChart"/>
    <dgm:cxn modelId="{D4197FD6-C038-4485-BBFC-2C2E22BD0CFF}" type="presParOf" srcId="{1970103B-D3BB-47E4-A2EB-943D9ACE1831}" destId="{E3EDA962-6BEC-4974-8599-B1815EF3735C}" srcOrd="0" destOrd="0" presId="urn:microsoft.com/office/officeart/2008/layout/NameandTitleOrganizationalChart"/>
    <dgm:cxn modelId="{F2424212-2E3B-4740-ABEC-2AC9B33A5936}" type="presParOf" srcId="{E3EDA962-6BEC-4974-8599-B1815EF3735C}" destId="{9D37C7FA-5E5B-4569-8E34-D1B6D300D20E}" srcOrd="0" destOrd="0" presId="urn:microsoft.com/office/officeart/2008/layout/NameandTitleOrganizationalChart"/>
    <dgm:cxn modelId="{B0BEDD88-AB0D-4935-A38A-1C9514F528EF}" type="presParOf" srcId="{E3EDA962-6BEC-4974-8599-B1815EF3735C}" destId="{6F9934C2-7885-4F10-B95E-9FB4B2FEFF9B}" srcOrd="1" destOrd="0" presId="urn:microsoft.com/office/officeart/2008/layout/NameandTitleOrganizationalChart"/>
    <dgm:cxn modelId="{FEA40E43-E799-40A2-81C9-B6F5A586AB20}" type="presParOf" srcId="{E3EDA962-6BEC-4974-8599-B1815EF3735C}" destId="{330E7971-2F97-40F6-A172-A9F08380EF27}" srcOrd="2" destOrd="0" presId="urn:microsoft.com/office/officeart/2008/layout/NameandTitleOrganizationalChart"/>
    <dgm:cxn modelId="{4CE15BF5-F67E-44A4-AB45-F8959AE8B814}" type="presParOf" srcId="{1970103B-D3BB-47E4-A2EB-943D9ACE1831}" destId="{4155FE1A-CE14-4EA7-B488-E312ABD38959}" srcOrd="1" destOrd="0" presId="urn:microsoft.com/office/officeart/2008/layout/NameandTitleOrganizationalChart"/>
    <dgm:cxn modelId="{B6C08E94-5DFE-4D4B-A5C4-A619DDAA60C1}" type="presParOf" srcId="{1970103B-D3BB-47E4-A2EB-943D9ACE1831}" destId="{BFC7998C-B955-49D7-89F6-E840FAA73A3E}" srcOrd="2" destOrd="0" presId="urn:microsoft.com/office/officeart/2008/layout/NameandTitleOrganizationalChart"/>
    <dgm:cxn modelId="{30C54C0C-36A1-452A-AB3F-10D1C3249010}" type="presParOf" srcId="{3C7F68F7-208A-421D-8F9E-402D993843F3}" destId="{2A797AAF-79D9-475C-8B8E-CBDC6E3310AF}" srcOrd="8" destOrd="0" presId="urn:microsoft.com/office/officeart/2008/layout/NameandTitleOrganizationalChart"/>
    <dgm:cxn modelId="{A6BB754B-B371-4B5F-A467-1FF4F410A5BA}" type="presParOf" srcId="{3C7F68F7-208A-421D-8F9E-402D993843F3}" destId="{704F3B3A-F098-41B7-9DB8-03949BAC498D}" srcOrd="9" destOrd="0" presId="urn:microsoft.com/office/officeart/2008/layout/NameandTitleOrganizationalChart"/>
    <dgm:cxn modelId="{F0E9F1B1-3553-47BD-91EE-D3478645E5C3}" type="presParOf" srcId="{704F3B3A-F098-41B7-9DB8-03949BAC498D}" destId="{E36ED14B-1DB0-41CA-9F42-A0DE4CA00B6C}" srcOrd="0" destOrd="0" presId="urn:microsoft.com/office/officeart/2008/layout/NameandTitleOrganizationalChart"/>
    <dgm:cxn modelId="{4E8133BC-7E1F-4BC3-9131-A63494A471A7}" type="presParOf" srcId="{E36ED14B-1DB0-41CA-9F42-A0DE4CA00B6C}" destId="{16CF453C-979E-4DED-8E1E-91A5D1643546}" srcOrd="0" destOrd="0" presId="urn:microsoft.com/office/officeart/2008/layout/NameandTitleOrganizationalChart"/>
    <dgm:cxn modelId="{1F46B367-CFBE-4817-B0D8-4463B5E6D044}" type="presParOf" srcId="{E36ED14B-1DB0-41CA-9F42-A0DE4CA00B6C}" destId="{60C52777-9B2E-450B-91C6-AE8220DC72FA}" srcOrd="1" destOrd="0" presId="urn:microsoft.com/office/officeart/2008/layout/NameandTitleOrganizationalChart"/>
    <dgm:cxn modelId="{2A185010-4B69-4826-9E8C-198899486219}" type="presParOf" srcId="{E36ED14B-1DB0-41CA-9F42-A0DE4CA00B6C}" destId="{C5803D49-A9B7-4987-AA7F-1FA0FB7D3416}" srcOrd="2" destOrd="0" presId="urn:microsoft.com/office/officeart/2008/layout/NameandTitleOrganizationalChart"/>
    <dgm:cxn modelId="{C1202CBB-BA2F-4A03-B996-56B59509952A}" type="presParOf" srcId="{704F3B3A-F098-41B7-9DB8-03949BAC498D}" destId="{B74E69C7-A876-452A-8C47-362E238D5201}" srcOrd="1" destOrd="0" presId="urn:microsoft.com/office/officeart/2008/layout/NameandTitleOrganizationalChart"/>
    <dgm:cxn modelId="{0875FEC9-9B27-4CC3-8528-E58B327AEFA2}" type="presParOf" srcId="{704F3B3A-F098-41B7-9DB8-03949BAC498D}" destId="{C8192E29-915E-49A3-A490-61DB853CACFE}" srcOrd="2" destOrd="0" presId="urn:microsoft.com/office/officeart/2008/layout/NameandTitleOrganizationalChart"/>
    <dgm:cxn modelId="{AC485B8B-9C1E-4C1F-8CCE-A97ACC14126D}" type="presParOf" srcId="{3C7F68F7-208A-421D-8F9E-402D993843F3}" destId="{6B2D53AB-8D47-4E27-9764-5A99D0676A8A}" srcOrd="10" destOrd="0" presId="urn:microsoft.com/office/officeart/2008/layout/NameandTitleOrganizationalChart"/>
    <dgm:cxn modelId="{BF53B332-5176-40D3-BF4E-C4BC87DC4C40}" type="presParOf" srcId="{3C7F68F7-208A-421D-8F9E-402D993843F3}" destId="{D2CAC437-AE18-43F7-A4F0-EBEF87F930F3}" srcOrd="11" destOrd="0" presId="urn:microsoft.com/office/officeart/2008/layout/NameandTitleOrganizationalChart"/>
    <dgm:cxn modelId="{06599B3A-5348-4EAB-AD8F-2E2C98B331AA}" type="presParOf" srcId="{D2CAC437-AE18-43F7-A4F0-EBEF87F930F3}" destId="{9379734C-B014-4469-8D8C-BB54FC71E29A}" srcOrd="0" destOrd="0" presId="urn:microsoft.com/office/officeart/2008/layout/NameandTitleOrganizationalChart"/>
    <dgm:cxn modelId="{AFB3D7C3-A248-42E5-9B06-8CED490B3CFC}" type="presParOf" srcId="{9379734C-B014-4469-8D8C-BB54FC71E29A}" destId="{2628E28F-ECE3-4DB9-BE24-E4512420AC2B}" srcOrd="0" destOrd="0" presId="urn:microsoft.com/office/officeart/2008/layout/NameandTitleOrganizationalChart"/>
    <dgm:cxn modelId="{39F4037B-A2EE-450B-BB57-06BDC7F1553D}" type="presParOf" srcId="{9379734C-B014-4469-8D8C-BB54FC71E29A}" destId="{6F3C926D-B2AB-4CB5-BB9A-B32D1E7AB8DD}" srcOrd="1" destOrd="0" presId="urn:microsoft.com/office/officeart/2008/layout/NameandTitleOrganizationalChart"/>
    <dgm:cxn modelId="{8F4447B1-BCBB-42CA-8097-00C38F3B316A}" type="presParOf" srcId="{9379734C-B014-4469-8D8C-BB54FC71E29A}" destId="{5A5D121C-42F1-4E8F-A55B-AD9B0784EC57}" srcOrd="2" destOrd="0" presId="urn:microsoft.com/office/officeart/2008/layout/NameandTitleOrganizationalChart"/>
    <dgm:cxn modelId="{E60B34CD-BE77-46A7-96FE-9785592ABB19}" type="presParOf" srcId="{D2CAC437-AE18-43F7-A4F0-EBEF87F930F3}" destId="{72EA5752-AED7-4539-8DEB-D05742246DEB}" srcOrd="1" destOrd="0" presId="urn:microsoft.com/office/officeart/2008/layout/NameandTitleOrganizationalChart"/>
    <dgm:cxn modelId="{8CCE61B9-F53D-420E-ACA6-7D7A56295EFB}" type="presParOf" srcId="{D2CAC437-AE18-43F7-A4F0-EBEF87F930F3}" destId="{EC301978-D4A8-4031-86D2-0A01425D94EF}" srcOrd="2" destOrd="0" presId="urn:microsoft.com/office/officeart/2008/layout/NameandTitleOrganizationalChart"/>
    <dgm:cxn modelId="{6D2FC4E0-0D19-45B4-AF88-AF738136BC4F}" type="presParOf" srcId="{3C7F68F7-208A-421D-8F9E-402D993843F3}" destId="{00C116B0-F569-4D66-9931-62DF55BB89FB}" srcOrd="12" destOrd="0" presId="urn:microsoft.com/office/officeart/2008/layout/NameandTitleOrganizationalChart"/>
    <dgm:cxn modelId="{F24E2AB7-10DA-4916-8137-26130BC21F05}" type="presParOf" srcId="{3C7F68F7-208A-421D-8F9E-402D993843F3}" destId="{FF4A7B43-7690-4F6C-8B3F-362A52598A19}" srcOrd="13" destOrd="0" presId="urn:microsoft.com/office/officeart/2008/layout/NameandTitleOrganizationalChart"/>
    <dgm:cxn modelId="{D5768E37-914D-49B3-8A6B-FE347A94A6FF}" type="presParOf" srcId="{FF4A7B43-7690-4F6C-8B3F-362A52598A19}" destId="{9F015B1C-1478-4233-873E-3B1FFFAE9119}" srcOrd="0" destOrd="0" presId="urn:microsoft.com/office/officeart/2008/layout/NameandTitleOrganizationalChart"/>
    <dgm:cxn modelId="{776127A4-2C8A-4F9B-AA74-BD4A865000C8}" type="presParOf" srcId="{9F015B1C-1478-4233-873E-3B1FFFAE9119}" destId="{8745DCF5-30AC-429A-B929-0DD58F4C2CB4}" srcOrd="0" destOrd="0" presId="urn:microsoft.com/office/officeart/2008/layout/NameandTitleOrganizationalChart"/>
    <dgm:cxn modelId="{A79710F7-6551-4423-B259-0791775C2875}" type="presParOf" srcId="{9F015B1C-1478-4233-873E-3B1FFFAE9119}" destId="{E79880B0-F2D6-4DF2-AF0E-A9E46B224326}" srcOrd="1" destOrd="0" presId="urn:microsoft.com/office/officeart/2008/layout/NameandTitleOrganizationalChart"/>
    <dgm:cxn modelId="{8BB1C700-E7C0-4DC4-AAB9-A2ABF8054B16}" type="presParOf" srcId="{9F015B1C-1478-4233-873E-3B1FFFAE9119}" destId="{CBDFA69B-B9A2-468F-9EC1-86EA0A815BDB}" srcOrd="2" destOrd="0" presId="urn:microsoft.com/office/officeart/2008/layout/NameandTitleOrganizationalChart"/>
    <dgm:cxn modelId="{86C35C01-BAD4-4259-8D8B-74A3D3CCB3AD}" type="presParOf" srcId="{FF4A7B43-7690-4F6C-8B3F-362A52598A19}" destId="{ED6284EE-C40F-4D19-B4F7-703DEA9007AF}" srcOrd="1" destOrd="0" presId="urn:microsoft.com/office/officeart/2008/layout/NameandTitleOrganizationalChart"/>
    <dgm:cxn modelId="{B11D0F80-9656-4305-BDD8-7F3CBB87684C}" type="presParOf" srcId="{FF4A7B43-7690-4F6C-8B3F-362A52598A19}" destId="{0695C71F-3F88-497A-BB7B-41B66094BFB0}" srcOrd="2" destOrd="0" presId="urn:microsoft.com/office/officeart/2008/layout/NameandTitleOrganizationalChart"/>
    <dgm:cxn modelId="{35A100E4-5257-43B7-A8B2-A91CEAE1BC74}" type="presParOf" srcId="{F9B54ACD-F984-4D55-A589-D341DE3A177D}" destId="{D657A0B8-B931-486B-863E-70A1D6F7E2C8}" srcOrd="2" destOrd="0" presId="urn:microsoft.com/office/officeart/2008/layout/NameandTitleOrganizationalChart"/>
    <dgm:cxn modelId="{F55D275D-3678-4138-A7F6-728B9C852A62}" type="presParOf" srcId="{D657A0B8-B931-486B-863E-70A1D6F7E2C8}" destId="{95F47448-E9D8-471B-A443-0AC0538E6572}" srcOrd="0" destOrd="0" presId="urn:microsoft.com/office/officeart/2008/layout/NameandTitleOrganizationalChart"/>
    <dgm:cxn modelId="{07D23BBA-BA2C-48E7-B8B4-0D5AB54B8E7A}" type="presParOf" srcId="{D657A0B8-B931-486B-863E-70A1D6F7E2C8}" destId="{41906C80-E1C2-41A0-94A6-C20F75E0DCD5}" srcOrd="1" destOrd="0" presId="urn:microsoft.com/office/officeart/2008/layout/NameandTitleOrganizationalChart"/>
    <dgm:cxn modelId="{11CC4301-5237-493F-BC25-16D7859825CD}" type="presParOf" srcId="{41906C80-E1C2-41A0-94A6-C20F75E0DCD5}" destId="{FCB40183-8484-4B5E-8588-28A94CAD743F}" srcOrd="0" destOrd="0" presId="urn:microsoft.com/office/officeart/2008/layout/NameandTitleOrganizationalChart"/>
    <dgm:cxn modelId="{99C55E77-8A32-4C46-B929-C902473574C4}" type="presParOf" srcId="{FCB40183-8484-4B5E-8588-28A94CAD743F}" destId="{DEC912AF-EA22-4350-8CFD-511348D1AC97}" srcOrd="0" destOrd="0" presId="urn:microsoft.com/office/officeart/2008/layout/NameandTitleOrganizationalChart"/>
    <dgm:cxn modelId="{FDEA8129-E6C7-4613-80F1-8FF1D855A979}" type="presParOf" srcId="{FCB40183-8484-4B5E-8588-28A94CAD743F}" destId="{F268EB37-16DC-4368-9C07-8D9576F33235}" srcOrd="1" destOrd="0" presId="urn:microsoft.com/office/officeart/2008/layout/NameandTitleOrganizationalChart"/>
    <dgm:cxn modelId="{718EFE83-AB50-4184-A36E-D20A4EFBDAC5}" type="presParOf" srcId="{FCB40183-8484-4B5E-8588-28A94CAD743F}" destId="{5D976A44-0247-4662-8911-062617BA9483}" srcOrd="2" destOrd="0" presId="urn:microsoft.com/office/officeart/2008/layout/NameandTitleOrganizationalChart"/>
    <dgm:cxn modelId="{22E2CD34-B89D-43A9-AC5E-23A50B643348}" type="presParOf" srcId="{41906C80-E1C2-41A0-94A6-C20F75E0DCD5}" destId="{11A65D06-5A03-4A18-93D2-9B2BD7C79F46}" srcOrd="1" destOrd="0" presId="urn:microsoft.com/office/officeart/2008/layout/NameandTitleOrganizationalChart"/>
    <dgm:cxn modelId="{AE7F5E21-1116-4EE9-B36A-5E54771158B5}" type="presParOf" srcId="{41906C80-E1C2-41A0-94A6-C20F75E0DCD5}" destId="{EAEBB917-CF9E-43B3-9FC7-0D01C79D02AD}" srcOrd="2" destOrd="0" presId="urn:microsoft.com/office/officeart/2008/layout/NameandTitleOrganizationalChart"/>
    <dgm:cxn modelId="{4C6FA9C2-0244-4150-9765-139C6F02DDB6}" type="presParOf" srcId="{D657A0B8-B931-486B-863E-70A1D6F7E2C8}" destId="{B48AA6A5-A7AD-4192-B934-86A87FD12A34}" srcOrd="2" destOrd="0" presId="urn:microsoft.com/office/officeart/2008/layout/NameandTitleOrganizationalChart"/>
    <dgm:cxn modelId="{90E9DE69-24E1-4DF1-8027-F942BF6F335E}" type="presParOf" srcId="{D657A0B8-B931-486B-863E-70A1D6F7E2C8}" destId="{059346D9-5551-47A7-BF89-4DBDAEEDF7CE}" srcOrd="3" destOrd="0" presId="urn:microsoft.com/office/officeart/2008/layout/NameandTitleOrganizationalChart"/>
    <dgm:cxn modelId="{BBADD678-B1BD-4EF2-A46D-FB60AD51F6CB}" type="presParOf" srcId="{059346D9-5551-47A7-BF89-4DBDAEEDF7CE}" destId="{9B268443-6930-4D81-B7DD-5CC7D01DDDAA}" srcOrd="0" destOrd="0" presId="urn:microsoft.com/office/officeart/2008/layout/NameandTitleOrganizationalChart"/>
    <dgm:cxn modelId="{9BD5E225-6FC2-48D4-A151-A68A3378EF64}" type="presParOf" srcId="{9B268443-6930-4D81-B7DD-5CC7D01DDDAA}" destId="{0B2D7802-876E-4D8B-B565-E462900F633B}" srcOrd="0" destOrd="0" presId="urn:microsoft.com/office/officeart/2008/layout/NameandTitleOrganizationalChart"/>
    <dgm:cxn modelId="{C0A19A8A-C52D-4044-9F0F-BD7CA8857F39}" type="presParOf" srcId="{9B268443-6930-4D81-B7DD-5CC7D01DDDAA}" destId="{1FE1169E-5E45-41D1-A1E8-CD189C94AEC4}" srcOrd="1" destOrd="0" presId="urn:microsoft.com/office/officeart/2008/layout/NameandTitleOrganizationalChart"/>
    <dgm:cxn modelId="{3FA3B4A9-0090-4A7C-B992-B453497463B8}" type="presParOf" srcId="{9B268443-6930-4D81-B7DD-5CC7D01DDDAA}" destId="{62A78FAF-5C3E-4618-B575-98273943FC64}" srcOrd="2" destOrd="0" presId="urn:microsoft.com/office/officeart/2008/layout/NameandTitleOrganizationalChart"/>
    <dgm:cxn modelId="{DAFF1A9A-AC09-4C98-A1BD-3C5F8C5D7588}" type="presParOf" srcId="{059346D9-5551-47A7-BF89-4DBDAEEDF7CE}" destId="{C0661066-2740-4836-B95E-C38AD96C21CB}" srcOrd="1" destOrd="0" presId="urn:microsoft.com/office/officeart/2008/layout/NameandTitleOrganizationalChart"/>
    <dgm:cxn modelId="{E5870444-817B-4F39-918C-FF1B2243B092}" type="presParOf" srcId="{059346D9-5551-47A7-BF89-4DBDAEEDF7CE}" destId="{8F3A71EF-6D6B-4AEE-BD17-142813BFC982}" srcOrd="2" destOrd="0" presId="urn:microsoft.com/office/officeart/2008/layout/NameandTitleOrganizationalChart"/>
    <dgm:cxn modelId="{424DD124-9891-47D7-8502-20DBA702759D}" type="presParOf" srcId="{D657A0B8-B931-486B-863E-70A1D6F7E2C8}" destId="{17747D93-D6C4-466D-8F13-8F469E030CAD}" srcOrd="4" destOrd="0" presId="urn:microsoft.com/office/officeart/2008/layout/NameandTitleOrganizationalChart"/>
    <dgm:cxn modelId="{5B7AF4BF-022E-4886-9B05-B5EFE4C464EE}" type="presParOf" srcId="{D657A0B8-B931-486B-863E-70A1D6F7E2C8}" destId="{EC674637-2219-4521-85D9-1781C9B381AC}" srcOrd="5" destOrd="0" presId="urn:microsoft.com/office/officeart/2008/layout/NameandTitleOrganizationalChart"/>
    <dgm:cxn modelId="{9C07BD96-11CE-428D-9B68-5803C000FB1B}" type="presParOf" srcId="{EC674637-2219-4521-85D9-1781C9B381AC}" destId="{06C8B9E2-FBCF-4D5B-9609-911B2760034E}" srcOrd="0" destOrd="0" presId="urn:microsoft.com/office/officeart/2008/layout/NameandTitleOrganizationalChart"/>
    <dgm:cxn modelId="{3D86602D-FCA2-4B3A-8E09-9D0E48ACB530}" type="presParOf" srcId="{06C8B9E2-FBCF-4D5B-9609-911B2760034E}" destId="{AB764D31-98C4-4644-9A1B-49667D43B5C5}" srcOrd="0" destOrd="0" presId="urn:microsoft.com/office/officeart/2008/layout/NameandTitleOrganizationalChart"/>
    <dgm:cxn modelId="{CD229DCE-A8B5-46CF-9610-57A75D975716}" type="presParOf" srcId="{06C8B9E2-FBCF-4D5B-9609-911B2760034E}" destId="{044FC099-C140-4B8D-89DD-C87D9EAF7855}" srcOrd="1" destOrd="0" presId="urn:microsoft.com/office/officeart/2008/layout/NameandTitleOrganizationalChart"/>
    <dgm:cxn modelId="{37202F4A-972C-493D-8A02-2F706316FA14}" type="presParOf" srcId="{06C8B9E2-FBCF-4D5B-9609-911B2760034E}" destId="{A2F17906-D143-4C6B-ABC1-6D40109F8030}" srcOrd="2" destOrd="0" presId="urn:microsoft.com/office/officeart/2008/layout/NameandTitleOrganizationalChart"/>
    <dgm:cxn modelId="{375337CC-1121-441B-90BB-42843B33F353}" type="presParOf" srcId="{EC674637-2219-4521-85D9-1781C9B381AC}" destId="{BB37E634-E5A9-4B77-AF5F-C03F8D9736A1}" srcOrd="1" destOrd="0" presId="urn:microsoft.com/office/officeart/2008/layout/NameandTitleOrganizationalChart"/>
    <dgm:cxn modelId="{2A230ADD-01A5-4A09-8631-7BC0E25E8D4E}" type="presParOf" srcId="{EC674637-2219-4521-85D9-1781C9B381AC}" destId="{BF1EC1C3-77E9-493D-B765-2442F5DF94F7}" srcOrd="2" destOrd="0" presId="urn:microsoft.com/office/officeart/2008/layout/NameandTitleOrganizationalChart"/>
    <dgm:cxn modelId="{C908393F-3C7C-4F3E-B66D-51C755F176CE}" type="presParOf" srcId="{D657A0B8-B931-486B-863E-70A1D6F7E2C8}" destId="{BE82D06F-56AE-4E93-90C4-DB50793EB720}" srcOrd="6" destOrd="0" presId="urn:microsoft.com/office/officeart/2008/layout/NameandTitleOrganizationalChart"/>
    <dgm:cxn modelId="{8F294D41-A225-4838-A9B0-D6E01DDA84D3}" type="presParOf" srcId="{D657A0B8-B931-486B-863E-70A1D6F7E2C8}" destId="{2B9ABEE6-C106-40A0-A808-36E0617C1BB5}" srcOrd="7" destOrd="0" presId="urn:microsoft.com/office/officeart/2008/layout/NameandTitleOrganizationalChart"/>
    <dgm:cxn modelId="{10334093-FD99-4565-AB92-3DFDC8BD6DA0}" type="presParOf" srcId="{2B9ABEE6-C106-40A0-A808-36E0617C1BB5}" destId="{267F025A-96FB-4B21-BDDE-9D83C5FDBF88}" srcOrd="0" destOrd="0" presId="urn:microsoft.com/office/officeart/2008/layout/NameandTitleOrganizationalChart"/>
    <dgm:cxn modelId="{9ED8A4FF-8DB6-4314-AA3C-8C8D72A4C426}" type="presParOf" srcId="{267F025A-96FB-4B21-BDDE-9D83C5FDBF88}" destId="{01837EDA-50C6-43B6-A7AD-254D8ACB370E}" srcOrd="0" destOrd="0" presId="urn:microsoft.com/office/officeart/2008/layout/NameandTitleOrganizationalChart"/>
    <dgm:cxn modelId="{9F7FEC00-1020-40E3-B6EA-F57E9FD34EEA}" type="presParOf" srcId="{267F025A-96FB-4B21-BDDE-9D83C5FDBF88}" destId="{7DD25497-91D6-4644-A484-8FE14417D8A6}" srcOrd="1" destOrd="0" presId="urn:microsoft.com/office/officeart/2008/layout/NameandTitleOrganizationalChart"/>
    <dgm:cxn modelId="{63019DCD-2DC0-4CA8-A303-4FA6FD20634A}" type="presParOf" srcId="{267F025A-96FB-4B21-BDDE-9D83C5FDBF88}" destId="{2C257A60-C310-45DD-AC2D-DA46F62CDD4A}" srcOrd="2" destOrd="0" presId="urn:microsoft.com/office/officeart/2008/layout/NameandTitleOrganizationalChart"/>
    <dgm:cxn modelId="{AB7DE49C-26C9-428C-948D-A5E4BD6B1AFA}" type="presParOf" srcId="{2B9ABEE6-C106-40A0-A808-36E0617C1BB5}" destId="{003BAB61-F705-4077-A371-7D01E0A97801}" srcOrd="1" destOrd="0" presId="urn:microsoft.com/office/officeart/2008/layout/NameandTitleOrganizationalChart"/>
    <dgm:cxn modelId="{447B3F3B-34D8-457A-9650-C33B8BAAA399}" type="presParOf" srcId="{2B9ABEE6-C106-40A0-A808-36E0617C1BB5}" destId="{2EB79544-6273-45A4-BBE8-4A7FB348D01E}" srcOrd="2" destOrd="0" presId="urn:microsoft.com/office/officeart/2008/layout/NameandTitleOrganizationalChart"/>
    <dgm:cxn modelId="{75BE6C7C-AA3B-4487-9355-D17B03257897}" type="presParOf" srcId="{D657A0B8-B931-486B-863E-70A1D6F7E2C8}" destId="{A4E969D4-435F-4A88-8742-BD5EA4AD03A3}" srcOrd="8" destOrd="0" presId="urn:microsoft.com/office/officeart/2008/layout/NameandTitleOrganizationalChart"/>
    <dgm:cxn modelId="{BD15ACC4-136A-4444-A518-62A2DE977AA5}" type="presParOf" srcId="{D657A0B8-B931-486B-863E-70A1D6F7E2C8}" destId="{9EBE37FF-C15D-4E3F-9985-16D9D632D639}" srcOrd="9" destOrd="0" presId="urn:microsoft.com/office/officeart/2008/layout/NameandTitleOrganizationalChart"/>
    <dgm:cxn modelId="{C13B68F3-F0CE-48E9-BC52-EAC45BBCF14C}" type="presParOf" srcId="{9EBE37FF-C15D-4E3F-9985-16D9D632D639}" destId="{DA4CFD3D-6781-4E55-8B84-2BDE5D9F6F9D}" srcOrd="0" destOrd="0" presId="urn:microsoft.com/office/officeart/2008/layout/NameandTitleOrganizationalChart"/>
    <dgm:cxn modelId="{3C3376C4-2975-45B5-82B4-5AED6AB89540}" type="presParOf" srcId="{DA4CFD3D-6781-4E55-8B84-2BDE5D9F6F9D}" destId="{EF99C942-5DE3-47EC-9B40-F42252163A12}" srcOrd="0" destOrd="0" presId="urn:microsoft.com/office/officeart/2008/layout/NameandTitleOrganizationalChart"/>
    <dgm:cxn modelId="{0DD731C7-77D7-4965-9CD5-581C3068A5A2}" type="presParOf" srcId="{DA4CFD3D-6781-4E55-8B84-2BDE5D9F6F9D}" destId="{341D1326-2A25-4C74-A612-EE16CA6F667F}" srcOrd="1" destOrd="0" presId="urn:microsoft.com/office/officeart/2008/layout/NameandTitleOrganizationalChart"/>
    <dgm:cxn modelId="{EF4593D8-EDE9-48DF-8287-7CD4B891A57A}" type="presParOf" srcId="{DA4CFD3D-6781-4E55-8B84-2BDE5D9F6F9D}" destId="{F1E12CD1-1965-4354-BE6C-C9DF38C108BD}" srcOrd="2" destOrd="0" presId="urn:microsoft.com/office/officeart/2008/layout/NameandTitleOrganizationalChart"/>
    <dgm:cxn modelId="{67B18936-1E7F-4DA0-A5BA-5D84BCABA597}" type="presParOf" srcId="{9EBE37FF-C15D-4E3F-9985-16D9D632D639}" destId="{893BCB16-8739-4E5C-8B76-89556F0F8AC4}" srcOrd="1" destOrd="0" presId="urn:microsoft.com/office/officeart/2008/layout/NameandTitleOrganizationalChart"/>
    <dgm:cxn modelId="{AA593A18-A429-4B04-9D41-39E221E3432D}" type="presParOf" srcId="{9EBE37FF-C15D-4E3F-9985-16D9D632D639}" destId="{7536EE6A-F00B-4C21-B7A6-DC8E1AC014E2}" srcOrd="2" destOrd="0" presId="urn:microsoft.com/office/officeart/2008/layout/NameandTitleOrganizationalChart"/>
    <dgm:cxn modelId="{E308C611-A951-4BC8-BC38-5E81D144314C}" type="presParOf" srcId="{D657A0B8-B931-486B-863E-70A1D6F7E2C8}" destId="{5245B3E8-1474-4D10-A9B0-6C87B3210920}" srcOrd="10" destOrd="0" presId="urn:microsoft.com/office/officeart/2008/layout/NameandTitleOrganizationalChart"/>
    <dgm:cxn modelId="{DD2254BE-7CCE-4448-B4BC-66C088D9C594}" type="presParOf" srcId="{D657A0B8-B931-486B-863E-70A1D6F7E2C8}" destId="{DF33D467-E25C-4FA3-B90C-6807D31526F7}" srcOrd="11" destOrd="0" presId="urn:microsoft.com/office/officeart/2008/layout/NameandTitleOrganizationalChart"/>
    <dgm:cxn modelId="{B605C2AE-0564-4EBC-8364-13D08060AE00}" type="presParOf" srcId="{DF33D467-E25C-4FA3-B90C-6807D31526F7}" destId="{CB242926-0447-40FD-99DC-5613600552DA}" srcOrd="0" destOrd="0" presId="urn:microsoft.com/office/officeart/2008/layout/NameandTitleOrganizationalChart"/>
    <dgm:cxn modelId="{82D85FB9-6199-428F-8D68-644BFD3A7B95}" type="presParOf" srcId="{CB242926-0447-40FD-99DC-5613600552DA}" destId="{DBCEB160-0B54-47D2-8DBB-38F48DF4B323}" srcOrd="0" destOrd="0" presId="urn:microsoft.com/office/officeart/2008/layout/NameandTitleOrganizationalChart"/>
    <dgm:cxn modelId="{723C21E6-9190-4EAD-843B-1ED3443CBD07}" type="presParOf" srcId="{CB242926-0447-40FD-99DC-5613600552DA}" destId="{807252B0-1F53-4730-AB70-49873AE1EF17}" srcOrd="1" destOrd="0" presId="urn:microsoft.com/office/officeart/2008/layout/NameandTitleOrganizationalChart"/>
    <dgm:cxn modelId="{BE00CD62-7B33-43D8-AD6F-C203DCCB9D4A}" type="presParOf" srcId="{CB242926-0447-40FD-99DC-5613600552DA}" destId="{4334EFEA-8529-467C-BD1F-7E92A9A06761}" srcOrd="2" destOrd="0" presId="urn:microsoft.com/office/officeart/2008/layout/NameandTitleOrganizationalChart"/>
    <dgm:cxn modelId="{BFB4296A-0AA7-4ADD-9D85-1BACB43B31B3}" type="presParOf" srcId="{DF33D467-E25C-4FA3-B90C-6807D31526F7}" destId="{5C7B9A73-3C5B-4311-84E3-B74AC5B0CE46}" srcOrd="1" destOrd="0" presId="urn:microsoft.com/office/officeart/2008/layout/NameandTitleOrganizationalChart"/>
    <dgm:cxn modelId="{45062DAD-A3A6-4F36-8355-9B667A02F0AC}" type="presParOf" srcId="{DF33D467-E25C-4FA3-B90C-6807D31526F7}" destId="{99E8509B-1875-4F6C-9E96-B1B7E0B564BF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45B3E8-1474-4D10-A9B0-6C87B3210920}">
      <dsp:nvSpPr>
        <dsp:cNvPr id="0" name=""/>
        <dsp:cNvSpPr/>
      </dsp:nvSpPr>
      <dsp:spPr>
        <a:xfrm>
          <a:off x="2878951" y="887520"/>
          <a:ext cx="1309309" cy="1858300"/>
        </a:xfrm>
        <a:custGeom>
          <a:avLst/>
          <a:gdLst/>
          <a:ahLst/>
          <a:cxnLst/>
          <a:rect l="0" t="0" r="0" b="0"/>
          <a:pathLst>
            <a:path>
              <a:moveTo>
                <a:pt x="1309309" y="0"/>
              </a:moveTo>
              <a:lnTo>
                <a:pt x="1309309" y="1858300"/>
              </a:lnTo>
              <a:lnTo>
                <a:pt x="0" y="18583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E969D4-435F-4A88-8742-BD5EA4AD03A3}">
      <dsp:nvSpPr>
        <dsp:cNvPr id="0" name=""/>
        <dsp:cNvSpPr/>
      </dsp:nvSpPr>
      <dsp:spPr>
        <a:xfrm>
          <a:off x="4188261" y="887520"/>
          <a:ext cx="571641" cy="5489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8983"/>
              </a:lnTo>
              <a:lnTo>
                <a:pt x="571641" y="54898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82D06F-56AE-4E93-90C4-DB50793EB720}">
      <dsp:nvSpPr>
        <dsp:cNvPr id="0" name=""/>
        <dsp:cNvSpPr/>
      </dsp:nvSpPr>
      <dsp:spPr>
        <a:xfrm>
          <a:off x="4188261" y="887520"/>
          <a:ext cx="586504" cy="18414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1423"/>
              </a:lnTo>
              <a:lnTo>
                <a:pt x="586504" y="18414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747D93-D6C4-466D-8F13-8F469E030CAD}">
      <dsp:nvSpPr>
        <dsp:cNvPr id="0" name=""/>
        <dsp:cNvSpPr/>
      </dsp:nvSpPr>
      <dsp:spPr>
        <a:xfrm>
          <a:off x="2868250" y="887520"/>
          <a:ext cx="1320010" cy="1273426"/>
        </a:xfrm>
        <a:custGeom>
          <a:avLst/>
          <a:gdLst/>
          <a:ahLst/>
          <a:cxnLst/>
          <a:rect l="0" t="0" r="0" b="0"/>
          <a:pathLst>
            <a:path>
              <a:moveTo>
                <a:pt x="1320010" y="0"/>
              </a:moveTo>
              <a:lnTo>
                <a:pt x="1320010" y="1273426"/>
              </a:lnTo>
              <a:lnTo>
                <a:pt x="0" y="127342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8AA6A5-A7AD-4192-B934-86A87FD12A34}">
      <dsp:nvSpPr>
        <dsp:cNvPr id="0" name=""/>
        <dsp:cNvSpPr/>
      </dsp:nvSpPr>
      <dsp:spPr>
        <a:xfrm>
          <a:off x="2879252" y="887520"/>
          <a:ext cx="1309008" cy="186289"/>
        </a:xfrm>
        <a:custGeom>
          <a:avLst/>
          <a:gdLst/>
          <a:ahLst/>
          <a:cxnLst/>
          <a:rect l="0" t="0" r="0" b="0"/>
          <a:pathLst>
            <a:path>
              <a:moveTo>
                <a:pt x="1309008" y="0"/>
              </a:moveTo>
              <a:lnTo>
                <a:pt x="1309008" y="186289"/>
              </a:lnTo>
              <a:lnTo>
                <a:pt x="0" y="1862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F47448-E9D8-471B-A443-0AC0538E6572}">
      <dsp:nvSpPr>
        <dsp:cNvPr id="0" name=""/>
        <dsp:cNvSpPr/>
      </dsp:nvSpPr>
      <dsp:spPr>
        <a:xfrm>
          <a:off x="2866151" y="887520"/>
          <a:ext cx="1322109" cy="727634"/>
        </a:xfrm>
        <a:custGeom>
          <a:avLst/>
          <a:gdLst/>
          <a:ahLst/>
          <a:cxnLst/>
          <a:rect l="0" t="0" r="0" b="0"/>
          <a:pathLst>
            <a:path>
              <a:moveTo>
                <a:pt x="1322109" y="0"/>
              </a:moveTo>
              <a:lnTo>
                <a:pt x="1322109" y="727634"/>
              </a:lnTo>
              <a:lnTo>
                <a:pt x="0" y="7276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C116B0-F569-4D66-9931-62DF55BB89FB}">
      <dsp:nvSpPr>
        <dsp:cNvPr id="0" name=""/>
        <dsp:cNvSpPr/>
      </dsp:nvSpPr>
      <dsp:spPr>
        <a:xfrm>
          <a:off x="4188261" y="887520"/>
          <a:ext cx="3795147" cy="29949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84663"/>
              </a:lnTo>
              <a:lnTo>
                <a:pt x="3795147" y="2884663"/>
              </a:lnTo>
              <a:lnTo>
                <a:pt x="3795147" y="29949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2D53AB-8D47-4E27-9764-5A99D0676A8A}">
      <dsp:nvSpPr>
        <dsp:cNvPr id="0" name=""/>
        <dsp:cNvSpPr/>
      </dsp:nvSpPr>
      <dsp:spPr>
        <a:xfrm>
          <a:off x="4188261" y="887520"/>
          <a:ext cx="2550568" cy="29949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84663"/>
              </a:lnTo>
              <a:lnTo>
                <a:pt x="2550568" y="2884663"/>
              </a:lnTo>
              <a:lnTo>
                <a:pt x="2550568" y="29949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797AAF-79D9-475C-8B8E-CBDC6E3310AF}">
      <dsp:nvSpPr>
        <dsp:cNvPr id="0" name=""/>
        <dsp:cNvSpPr/>
      </dsp:nvSpPr>
      <dsp:spPr>
        <a:xfrm>
          <a:off x="4188261" y="887520"/>
          <a:ext cx="1322909" cy="29949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84663"/>
              </a:lnTo>
              <a:lnTo>
                <a:pt x="1322909" y="2884663"/>
              </a:lnTo>
              <a:lnTo>
                <a:pt x="1322909" y="29949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8A46B4-B25E-4934-8CC1-B3207AFC05E3}">
      <dsp:nvSpPr>
        <dsp:cNvPr id="0" name=""/>
        <dsp:cNvSpPr/>
      </dsp:nvSpPr>
      <dsp:spPr>
        <a:xfrm>
          <a:off x="4142541" y="887520"/>
          <a:ext cx="91440" cy="299490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84663"/>
              </a:lnTo>
              <a:lnTo>
                <a:pt x="124588" y="2884663"/>
              </a:lnTo>
              <a:lnTo>
                <a:pt x="124588" y="29949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309CAE-E9FC-45A2-AF70-993B20AA7002}">
      <dsp:nvSpPr>
        <dsp:cNvPr id="0" name=""/>
        <dsp:cNvSpPr/>
      </dsp:nvSpPr>
      <dsp:spPr>
        <a:xfrm>
          <a:off x="3023627" y="887520"/>
          <a:ext cx="1164633" cy="2994909"/>
        </a:xfrm>
        <a:custGeom>
          <a:avLst/>
          <a:gdLst/>
          <a:ahLst/>
          <a:cxnLst/>
          <a:rect l="0" t="0" r="0" b="0"/>
          <a:pathLst>
            <a:path>
              <a:moveTo>
                <a:pt x="1164633" y="0"/>
              </a:moveTo>
              <a:lnTo>
                <a:pt x="1164633" y="2884663"/>
              </a:lnTo>
              <a:lnTo>
                <a:pt x="0" y="2884663"/>
              </a:lnTo>
              <a:lnTo>
                <a:pt x="0" y="29949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0DE7D6-AC76-456C-835A-AB81E7440645}">
      <dsp:nvSpPr>
        <dsp:cNvPr id="0" name=""/>
        <dsp:cNvSpPr/>
      </dsp:nvSpPr>
      <dsp:spPr>
        <a:xfrm>
          <a:off x="1781196" y="887520"/>
          <a:ext cx="2407064" cy="2994909"/>
        </a:xfrm>
        <a:custGeom>
          <a:avLst/>
          <a:gdLst/>
          <a:ahLst/>
          <a:cxnLst/>
          <a:rect l="0" t="0" r="0" b="0"/>
          <a:pathLst>
            <a:path>
              <a:moveTo>
                <a:pt x="2407064" y="0"/>
              </a:moveTo>
              <a:lnTo>
                <a:pt x="2407064" y="2884663"/>
              </a:lnTo>
              <a:lnTo>
                <a:pt x="0" y="2884663"/>
              </a:lnTo>
              <a:lnTo>
                <a:pt x="0" y="29949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B0574A-2202-4F8A-8220-3EC9A498295E}">
      <dsp:nvSpPr>
        <dsp:cNvPr id="0" name=""/>
        <dsp:cNvSpPr/>
      </dsp:nvSpPr>
      <dsp:spPr>
        <a:xfrm>
          <a:off x="538232" y="887520"/>
          <a:ext cx="3650028" cy="2994909"/>
        </a:xfrm>
        <a:custGeom>
          <a:avLst/>
          <a:gdLst/>
          <a:ahLst/>
          <a:cxnLst/>
          <a:rect l="0" t="0" r="0" b="0"/>
          <a:pathLst>
            <a:path>
              <a:moveTo>
                <a:pt x="3650028" y="0"/>
              </a:moveTo>
              <a:lnTo>
                <a:pt x="3650028" y="2884663"/>
              </a:lnTo>
              <a:lnTo>
                <a:pt x="0" y="2884663"/>
              </a:lnTo>
              <a:lnTo>
                <a:pt x="0" y="29949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81536E-0966-4B37-82BE-EA7ED799A66C}">
      <dsp:nvSpPr>
        <dsp:cNvPr id="0" name=""/>
        <dsp:cNvSpPr/>
      </dsp:nvSpPr>
      <dsp:spPr>
        <a:xfrm>
          <a:off x="3416843" y="69025"/>
          <a:ext cx="1542834" cy="8184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66673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b="1" kern="1200" dirty="0" smtClean="0">
              <a:latin typeface="Calibri" pitchFamily="34" charset="0"/>
              <a:cs typeface="Calibri" pitchFamily="34" charset="0"/>
            </a:rPr>
            <a:t>Rådmannen</a:t>
          </a:r>
          <a:endParaRPr lang="nb-NO" sz="1200" b="1" kern="1200" dirty="0">
            <a:latin typeface="Calibri" pitchFamily="34" charset="0"/>
            <a:cs typeface="Calibri" pitchFamily="34" charset="0"/>
          </a:endParaRPr>
        </a:p>
      </dsp:txBody>
      <dsp:txXfrm>
        <a:off x="3416843" y="69025"/>
        <a:ext cx="1542834" cy="818494"/>
      </dsp:txXfrm>
    </dsp:sp>
    <dsp:sp modelId="{879E1C4B-382B-4505-B7A5-2419EC1772B0}">
      <dsp:nvSpPr>
        <dsp:cNvPr id="0" name=""/>
        <dsp:cNvSpPr/>
      </dsp:nvSpPr>
      <dsp:spPr>
        <a:xfrm>
          <a:off x="3894727" y="735295"/>
          <a:ext cx="1917283" cy="22066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5715" rIns="22860" bIns="5715" numCol="1" spcCol="1270" anchor="ctr" anchorCtr="0">
          <a:noAutofit/>
        </a:bodyPr>
        <a:lstStyle/>
        <a:p>
          <a:pPr lvl="0" algn="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900" kern="1200" dirty="0" smtClean="0"/>
            <a:t>Rådmann og assisterende rådmann</a:t>
          </a:r>
          <a:endParaRPr lang="nb-NO" sz="900" kern="1200" dirty="0"/>
        </a:p>
      </dsp:txBody>
      <dsp:txXfrm>
        <a:off x="3894727" y="735295"/>
        <a:ext cx="1917283" cy="220666"/>
      </dsp:txXfrm>
    </dsp:sp>
    <dsp:sp modelId="{163155A4-7861-4159-AF07-1A0FFDC887CB}">
      <dsp:nvSpPr>
        <dsp:cNvPr id="0" name=""/>
        <dsp:cNvSpPr/>
      </dsp:nvSpPr>
      <dsp:spPr>
        <a:xfrm>
          <a:off x="81950" y="3882429"/>
          <a:ext cx="912563" cy="11589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6673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Sektor for pleie-,  rehabilitering og omsorg</a:t>
          </a:r>
          <a:endParaRPr lang="nb-NO" sz="1100" b="1" kern="1200" dirty="0">
            <a:latin typeface="Calibri" pitchFamily="34" charset="0"/>
            <a:cs typeface="Calibri" pitchFamily="34" charset="0"/>
          </a:endParaRPr>
        </a:p>
      </dsp:txBody>
      <dsp:txXfrm>
        <a:off x="81950" y="3882429"/>
        <a:ext cx="912563" cy="1158920"/>
      </dsp:txXfrm>
    </dsp:sp>
    <dsp:sp modelId="{B41AE0F5-50F1-4970-9EB7-6C2FB01DD8D2}">
      <dsp:nvSpPr>
        <dsp:cNvPr id="0" name=""/>
        <dsp:cNvSpPr/>
      </dsp:nvSpPr>
      <dsp:spPr>
        <a:xfrm>
          <a:off x="137481" y="5107517"/>
          <a:ext cx="858610" cy="35775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Pleie og omsorgssjef</a:t>
          </a:r>
          <a:endParaRPr lang="nb-NO" sz="1000" kern="1200" dirty="0"/>
        </a:p>
      </dsp:txBody>
      <dsp:txXfrm>
        <a:off x="137481" y="5107517"/>
        <a:ext cx="858610" cy="357756"/>
      </dsp:txXfrm>
    </dsp:sp>
    <dsp:sp modelId="{BD62D96F-9A23-4ADE-BD8A-4B8A3FBF28CB}">
      <dsp:nvSpPr>
        <dsp:cNvPr id="0" name=""/>
        <dsp:cNvSpPr/>
      </dsp:nvSpPr>
      <dsp:spPr>
        <a:xfrm>
          <a:off x="1324915" y="3882429"/>
          <a:ext cx="912563" cy="11589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6673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Sektor for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familie </a:t>
          </a:r>
          <a:br>
            <a:rPr lang="nb-NO" sz="1100" b="1" kern="1200" dirty="0" smtClean="0">
              <a:latin typeface="Calibri" pitchFamily="34" charset="0"/>
              <a:cs typeface="Calibri" pitchFamily="34" charset="0"/>
            </a:rPr>
          </a:b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og helse</a:t>
          </a:r>
          <a:endParaRPr lang="nb-NO" sz="1100" b="1" kern="1200" dirty="0">
            <a:latin typeface="Calibri" pitchFamily="34" charset="0"/>
            <a:cs typeface="Calibri" pitchFamily="34" charset="0"/>
          </a:endParaRPr>
        </a:p>
      </dsp:txBody>
      <dsp:txXfrm>
        <a:off x="1324915" y="3882429"/>
        <a:ext cx="912563" cy="1158920"/>
      </dsp:txXfrm>
    </dsp:sp>
    <dsp:sp modelId="{96CFF7DF-671E-4CB4-B635-2A679EE4F070}">
      <dsp:nvSpPr>
        <dsp:cNvPr id="0" name=""/>
        <dsp:cNvSpPr/>
      </dsp:nvSpPr>
      <dsp:spPr>
        <a:xfrm>
          <a:off x="1343872" y="5107740"/>
          <a:ext cx="857543" cy="35731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Familie- og helsesjef</a:t>
          </a:r>
          <a:endParaRPr lang="nb-NO" sz="1000" kern="1200" dirty="0"/>
        </a:p>
      </dsp:txBody>
      <dsp:txXfrm>
        <a:off x="1343872" y="5107740"/>
        <a:ext cx="857543" cy="357310"/>
      </dsp:txXfrm>
    </dsp:sp>
    <dsp:sp modelId="{58124A44-27EF-4B7F-975B-258947E9CA29}">
      <dsp:nvSpPr>
        <dsp:cNvPr id="0" name=""/>
        <dsp:cNvSpPr/>
      </dsp:nvSpPr>
      <dsp:spPr>
        <a:xfrm>
          <a:off x="2567345" y="3882429"/>
          <a:ext cx="912563" cy="11589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6673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Sektor</a:t>
          </a:r>
          <a:br>
            <a:rPr lang="nb-NO" sz="1100" b="1" kern="1200" dirty="0" smtClean="0">
              <a:latin typeface="Calibri" pitchFamily="34" charset="0"/>
              <a:cs typeface="Calibri" pitchFamily="34" charset="0"/>
            </a:rPr>
          </a:b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 for skole</a:t>
          </a:r>
          <a:endParaRPr lang="nb-NO" sz="1100" b="1" kern="1200" dirty="0">
            <a:latin typeface="Calibri" pitchFamily="34" charset="0"/>
            <a:cs typeface="Calibri" pitchFamily="34" charset="0"/>
          </a:endParaRPr>
        </a:p>
      </dsp:txBody>
      <dsp:txXfrm>
        <a:off x="2567345" y="3882429"/>
        <a:ext cx="912563" cy="1158920"/>
      </dsp:txXfrm>
    </dsp:sp>
    <dsp:sp modelId="{57507C34-4491-4E85-8667-025ABA51AB3A}">
      <dsp:nvSpPr>
        <dsp:cNvPr id="0" name=""/>
        <dsp:cNvSpPr/>
      </dsp:nvSpPr>
      <dsp:spPr>
        <a:xfrm>
          <a:off x="2583030" y="5104415"/>
          <a:ext cx="859686" cy="35820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Skolesjef</a:t>
          </a:r>
          <a:endParaRPr lang="nb-NO" sz="1000" kern="1200" dirty="0"/>
        </a:p>
      </dsp:txBody>
      <dsp:txXfrm>
        <a:off x="2583030" y="5104415"/>
        <a:ext cx="859686" cy="358201"/>
      </dsp:txXfrm>
    </dsp:sp>
    <dsp:sp modelId="{9D37C7FA-5E5B-4569-8E34-D1B6D300D20E}">
      <dsp:nvSpPr>
        <dsp:cNvPr id="0" name=""/>
        <dsp:cNvSpPr/>
      </dsp:nvSpPr>
      <dsp:spPr>
        <a:xfrm>
          <a:off x="3810848" y="3882429"/>
          <a:ext cx="912563" cy="11589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6673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Sektor for barnehage</a:t>
          </a:r>
          <a:endParaRPr lang="nb-NO" sz="1100" b="1" kern="1200" dirty="0">
            <a:latin typeface="Calibri" pitchFamily="34" charset="0"/>
            <a:cs typeface="Calibri" pitchFamily="34" charset="0"/>
          </a:endParaRPr>
        </a:p>
      </dsp:txBody>
      <dsp:txXfrm>
        <a:off x="3810848" y="3882429"/>
        <a:ext cx="912563" cy="1158920"/>
      </dsp:txXfrm>
    </dsp:sp>
    <dsp:sp modelId="{6F9934C2-7885-4F10-B95E-9FB4B2FEFF9B}">
      <dsp:nvSpPr>
        <dsp:cNvPr id="0" name=""/>
        <dsp:cNvSpPr/>
      </dsp:nvSpPr>
      <dsp:spPr>
        <a:xfrm>
          <a:off x="3814472" y="5107289"/>
          <a:ext cx="860762" cy="3586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lvl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Barnehagesjef</a:t>
          </a:r>
          <a:endParaRPr lang="nb-NO" sz="1000" kern="1200" dirty="0"/>
        </a:p>
      </dsp:txBody>
      <dsp:txXfrm>
        <a:off x="3814472" y="5107289"/>
        <a:ext cx="860762" cy="358650"/>
      </dsp:txXfrm>
    </dsp:sp>
    <dsp:sp modelId="{16CF453C-979E-4DED-8E1E-91A5D1643546}">
      <dsp:nvSpPr>
        <dsp:cNvPr id="0" name=""/>
        <dsp:cNvSpPr/>
      </dsp:nvSpPr>
      <dsp:spPr>
        <a:xfrm>
          <a:off x="5054888" y="3882429"/>
          <a:ext cx="912563" cy="11589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6673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Sektor for teknikk og miljø</a:t>
          </a:r>
          <a:endParaRPr lang="nb-NO" sz="1100" b="1" kern="1200" dirty="0">
            <a:latin typeface="Calibri" pitchFamily="34" charset="0"/>
            <a:cs typeface="Calibri" pitchFamily="34" charset="0"/>
          </a:endParaRPr>
        </a:p>
      </dsp:txBody>
      <dsp:txXfrm>
        <a:off x="5054888" y="3882429"/>
        <a:ext cx="912563" cy="1158920"/>
      </dsp:txXfrm>
    </dsp:sp>
    <dsp:sp modelId="{60C52777-9B2E-450B-91C6-AE8220DC72FA}">
      <dsp:nvSpPr>
        <dsp:cNvPr id="0" name=""/>
        <dsp:cNvSpPr/>
      </dsp:nvSpPr>
      <dsp:spPr>
        <a:xfrm>
          <a:off x="5107762" y="5106839"/>
          <a:ext cx="828000" cy="3590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Teknisksjef</a:t>
          </a:r>
          <a:endParaRPr lang="nb-NO" sz="1000" kern="1200" dirty="0"/>
        </a:p>
      </dsp:txBody>
      <dsp:txXfrm>
        <a:off x="5107762" y="5106839"/>
        <a:ext cx="828000" cy="359099"/>
      </dsp:txXfrm>
    </dsp:sp>
    <dsp:sp modelId="{2628E28F-ECE3-4DB9-BE24-E4512420AC2B}">
      <dsp:nvSpPr>
        <dsp:cNvPr id="0" name=""/>
        <dsp:cNvSpPr/>
      </dsp:nvSpPr>
      <dsp:spPr>
        <a:xfrm>
          <a:off x="6282548" y="3882429"/>
          <a:ext cx="912563" cy="11589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6673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Sektor for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kultur</a:t>
          </a:r>
          <a:endParaRPr lang="nb-NO" sz="1100" b="1" kern="1200" dirty="0">
            <a:latin typeface="Calibri" pitchFamily="34" charset="0"/>
            <a:cs typeface="Calibri" pitchFamily="34" charset="0"/>
          </a:endParaRPr>
        </a:p>
      </dsp:txBody>
      <dsp:txXfrm>
        <a:off x="6282548" y="3882429"/>
        <a:ext cx="912563" cy="1158920"/>
      </dsp:txXfrm>
    </dsp:sp>
    <dsp:sp modelId="{6F3C926D-B2AB-4CB5-BB9A-B32D1E7AB8DD}">
      <dsp:nvSpPr>
        <dsp:cNvPr id="0" name=""/>
        <dsp:cNvSpPr/>
      </dsp:nvSpPr>
      <dsp:spPr>
        <a:xfrm>
          <a:off x="6329171" y="5110170"/>
          <a:ext cx="861838" cy="3590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Kultursjef</a:t>
          </a:r>
          <a:endParaRPr lang="nb-NO" sz="1000" kern="1200" dirty="0"/>
        </a:p>
      </dsp:txBody>
      <dsp:txXfrm>
        <a:off x="6329171" y="5110170"/>
        <a:ext cx="861838" cy="359099"/>
      </dsp:txXfrm>
    </dsp:sp>
    <dsp:sp modelId="{8745DCF5-30AC-429A-B929-0DD58F4C2CB4}">
      <dsp:nvSpPr>
        <dsp:cNvPr id="0" name=""/>
        <dsp:cNvSpPr/>
      </dsp:nvSpPr>
      <dsp:spPr>
        <a:xfrm>
          <a:off x="7527126" y="3882429"/>
          <a:ext cx="912563" cy="11589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6673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NAV</a:t>
          </a:r>
          <a:endParaRPr lang="nb-NO" sz="1100" b="1" kern="1200" dirty="0">
            <a:latin typeface="Calibri" pitchFamily="34" charset="0"/>
            <a:cs typeface="Calibri" pitchFamily="34" charset="0"/>
          </a:endParaRPr>
        </a:p>
      </dsp:txBody>
      <dsp:txXfrm>
        <a:off x="7527126" y="3882429"/>
        <a:ext cx="912563" cy="1158920"/>
      </dsp:txXfrm>
    </dsp:sp>
    <dsp:sp modelId="{E79880B0-F2D6-4DF2-AF0E-A9E46B224326}">
      <dsp:nvSpPr>
        <dsp:cNvPr id="0" name=""/>
        <dsp:cNvSpPr/>
      </dsp:nvSpPr>
      <dsp:spPr>
        <a:xfrm>
          <a:off x="7583880" y="5113059"/>
          <a:ext cx="862914" cy="35954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NAV-leder</a:t>
          </a:r>
          <a:endParaRPr lang="nb-NO" sz="1000" kern="1200" dirty="0"/>
        </a:p>
      </dsp:txBody>
      <dsp:txXfrm>
        <a:off x="7583880" y="5113059"/>
        <a:ext cx="862914" cy="359548"/>
      </dsp:txXfrm>
    </dsp:sp>
    <dsp:sp modelId="{DEC912AF-EA22-4350-8CFD-511348D1AC97}">
      <dsp:nvSpPr>
        <dsp:cNvPr id="0" name=""/>
        <dsp:cNvSpPr/>
      </dsp:nvSpPr>
      <dsp:spPr>
        <a:xfrm>
          <a:off x="1506121" y="1378912"/>
          <a:ext cx="1360029" cy="4724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6673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Personal-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staben</a:t>
          </a:r>
          <a:endParaRPr lang="nb-NO" sz="1100" b="1" kern="1200" dirty="0">
            <a:latin typeface="Calibri" pitchFamily="34" charset="0"/>
            <a:cs typeface="Calibri" pitchFamily="34" charset="0"/>
          </a:endParaRPr>
        </a:p>
      </dsp:txBody>
      <dsp:txXfrm>
        <a:off x="1506121" y="1378912"/>
        <a:ext cx="1360029" cy="472484"/>
      </dsp:txXfrm>
    </dsp:sp>
    <dsp:sp modelId="{F268EB37-16DC-4368-9C07-8D9576F33235}">
      <dsp:nvSpPr>
        <dsp:cNvPr id="0" name=""/>
        <dsp:cNvSpPr/>
      </dsp:nvSpPr>
      <dsp:spPr>
        <a:xfrm>
          <a:off x="2626828" y="1700547"/>
          <a:ext cx="1107663" cy="17865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Personalsjef	</a:t>
          </a:r>
          <a:endParaRPr lang="nb-NO" sz="1000" kern="1200" dirty="0"/>
        </a:p>
      </dsp:txBody>
      <dsp:txXfrm>
        <a:off x="2626828" y="1700547"/>
        <a:ext cx="1107663" cy="178655"/>
      </dsp:txXfrm>
    </dsp:sp>
    <dsp:sp modelId="{0B2D7802-876E-4D8B-B565-E462900F633B}">
      <dsp:nvSpPr>
        <dsp:cNvPr id="0" name=""/>
        <dsp:cNvSpPr/>
      </dsp:nvSpPr>
      <dsp:spPr>
        <a:xfrm>
          <a:off x="1518921" y="837567"/>
          <a:ext cx="1360330" cy="4724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6673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Service- og IKT-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staben</a:t>
          </a:r>
          <a:endParaRPr lang="nb-NO" sz="1100" b="1" kern="1200" dirty="0">
            <a:latin typeface="Calibri" pitchFamily="34" charset="0"/>
            <a:cs typeface="Calibri" pitchFamily="34" charset="0"/>
          </a:endParaRPr>
        </a:p>
      </dsp:txBody>
      <dsp:txXfrm>
        <a:off x="1518921" y="837567"/>
        <a:ext cx="1360330" cy="472484"/>
      </dsp:txXfrm>
    </dsp:sp>
    <dsp:sp modelId="{1FE1169E-5E45-41D1-A1E8-CD189C94AEC4}">
      <dsp:nvSpPr>
        <dsp:cNvPr id="0" name=""/>
        <dsp:cNvSpPr/>
      </dsp:nvSpPr>
      <dsp:spPr>
        <a:xfrm>
          <a:off x="2605747" y="1169909"/>
          <a:ext cx="1107663" cy="17865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Service- og IKT-sjef</a:t>
          </a:r>
          <a:endParaRPr lang="nb-NO" sz="1000" kern="1200" dirty="0"/>
        </a:p>
      </dsp:txBody>
      <dsp:txXfrm>
        <a:off x="2605747" y="1169909"/>
        <a:ext cx="1107663" cy="178654"/>
      </dsp:txXfrm>
    </dsp:sp>
    <dsp:sp modelId="{AB764D31-98C4-4644-9A1B-49667D43B5C5}">
      <dsp:nvSpPr>
        <dsp:cNvPr id="0" name=""/>
        <dsp:cNvSpPr/>
      </dsp:nvSpPr>
      <dsp:spPr>
        <a:xfrm>
          <a:off x="1508220" y="1924703"/>
          <a:ext cx="1360029" cy="4724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6673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Økonomi-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staben</a:t>
          </a:r>
          <a:endParaRPr lang="nb-NO" sz="1100" b="1" kern="1200" dirty="0">
            <a:latin typeface="Calibri" pitchFamily="34" charset="0"/>
            <a:cs typeface="Calibri" pitchFamily="34" charset="0"/>
          </a:endParaRPr>
        </a:p>
      </dsp:txBody>
      <dsp:txXfrm>
        <a:off x="1508220" y="1924703"/>
        <a:ext cx="1360029" cy="472484"/>
      </dsp:txXfrm>
    </dsp:sp>
    <dsp:sp modelId="{044FC099-C140-4B8D-89DD-C87D9EAF7855}">
      <dsp:nvSpPr>
        <dsp:cNvPr id="0" name=""/>
        <dsp:cNvSpPr/>
      </dsp:nvSpPr>
      <dsp:spPr>
        <a:xfrm>
          <a:off x="2626828" y="2308022"/>
          <a:ext cx="1107663" cy="17865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Økonomisjef</a:t>
          </a:r>
          <a:endParaRPr lang="nb-NO" sz="1000" kern="1200" dirty="0"/>
        </a:p>
      </dsp:txBody>
      <dsp:txXfrm>
        <a:off x="2626828" y="2308022"/>
        <a:ext cx="1107663" cy="178654"/>
      </dsp:txXfrm>
    </dsp:sp>
    <dsp:sp modelId="{01837EDA-50C6-43B6-A7AD-254D8ACB370E}">
      <dsp:nvSpPr>
        <dsp:cNvPr id="0" name=""/>
        <dsp:cNvSpPr/>
      </dsp:nvSpPr>
      <dsp:spPr>
        <a:xfrm>
          <a:off x="4774765" y="2492802"/>
          <a:ext cx="1360029" cy="4722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6673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Samfunns-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utviklingsstaben</a:t>
          </a:r>
          <a:endParaRPr lang="nb-NO" sz="1100" b="1" kern="1200" dirty="0">
            <a:latin typeface="Calibri" pitchFamily="34" charset="0"/>
            <a:cs typeface="Calibri" pitchFamily="34" charset="0"/>
          </a:endParaRPr>
        </a:p>
      </dsp:txBody>
      <dsp:txXfrm>
        <a:off x="4774765" y="2492802"/>
        <a:ext cx="1360029" cy="472281"/>
      </dsp:txXfrm>
    </dsp:sp>
    <dsp:sp modelId="{7DD25497-91D6-4644-A484-8FE14417D8A6}">
      <dsp:nvSpPr>
        <dsp:cNvPr id="0" name=""/>
        <dsp:cNvSpPr/>
      </dsp:nvSpPr>
      <dsp:spPr>
        <a:xfrm>
          <a:off x="5296992" y="2928679"/>
          <a:ext cx="1861976" cy="15749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5715" rIns="22860" bIns="5715" numCol="1" spcCol="1270" anchor="ctr" anchorCtr="0">
          <a:noAutofit/>
        </a:bodyPr>
        <a:lstStyle/>
        <a:p>
          <a:pPr lvl="0" algn="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900" kern="1200" dirty="0" smtClean="0"/>
            <a:t>Juridisk rådgiver - Næringsrådgiver</a:t>
          </a:r>
          <a:endParaRPr lang="nb-NO" sz="900" kern="1200" dirty="0"/>
        </a:p>
      </dsp:txBody>
      <dsp:txXfrm>
        <a:off x="5296992" y="2928679"/>
        <a:ext cx="1861976" cy="157494"/>
      </dsp:txXfrm>
    </dsp:sp>
    <dsp:sp modelId="{EF99C942-5DE3-47EC-9B40-F42252163A12}">
      <dsp:nvSpPr>
        <dsp:cNvPr id="0" name=""/>
        <dsp:cNvSpPr/>
      </dsp:nvSpPr>
      <dsp:spPr>
        <a:xfrm>
          <a:off x="4759903" y="1200261"/>
          <a:ext cx="1360029" cy="4724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6673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Politisk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sekretariat</a:t>
          </a:r>
          <a:endParaRPr lang="nb-NO" sz="1100" b="1" kern="1200" dirty="0">
            <a:latin typeface="Calibri" pitchFamily="34" charset="0"/>
            <a:cs typeface="Calibri" pitchFamily="34" charset="0"/>
          </a:endParaRPr>
        </a:p>
      </dsp:txBody>
      <dsp:txXfrm>
        <a:off x="4759903" y="1200261"/>
        <a:ext cx="1360029" cy="472484"/>
      </dsp:txXfrm>
    </dsp:sp>
    <dsp:sp modelId="{341D1326-2A25-4C74-A612-EE16CA6F667F}">
      <dsp:nvSpPr>
        <dsp:cNvPr id="0" name=""/>
        <dsp:cNvSpPr/>
      </dsp:nvSpPr>
      <dsp:spPr>
        <a:xfrm>
          <a:off x="7578882" y="2721321"/>
          <a:ext cx="821307" cy="15749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lvl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1000" kern="1200"/>
        </a:p>
      </dsp:txBody>
      <dsp:txXfrm>
        <a:off x="7578882" y="2721321"/>
        <a:ext cx="821307" cy="157494"/>
      </dsp:txXfrm>
    </dsp:sp>
    <dsp:sp modelId="{DBCEB160-0B54-47D2-8DBB-38F48DF4B323}">
      <dsp:nvSpPr>
        <dsp:cNvPr id="0" name=""/>
        <dsp:cNvSpPr/>
      </dsp:nvSpPr>
      <dsp:spPr>
        <a:xfrm>
          <a:off x="1518921" y="2509578"/>
          <a:ext cx="1360029" cy="4724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6673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Eiendoms-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100" b="1" kern="1200" dirty="0" smtClean="0">
              <a:latin typeface="Calibri" pitchFamily="34" charset="0"/>
              <a:cs typeface="Calibri" pitchFamily="34" charset="0"/>
            </a:rPr>
            <a:t>staben</a:t>
          </a:r>
          <a:endParaRPr lang="nb-NO" sz="1100" b="1" kern="1200" dirty="0">
            <a:latin typeface="Calibri" pitchFamily="34" charset="0"/>
            <a:cs typeface="Calibri" pitchFamily="34" charset="0"/>
          </a:endParaRPr>
        </a:p>
      </dsp:txBody>
      <dsp:txXfrm>
        <a:off x="1518921" y="2509578"/>
        <a:ext cx="1360029" cy="472484"/>
      </dsp:txXfrm>
    </dsp:sp>
    <dsp:sp modelId="{807252B0-1F53-4730-AB70-49873AE1EF17}">
      <dsp:nvSpPr>
        <dsp:cNvPr id="0" name=""/>
        <dsp:cNvSpPr/>
      </dsp:nvSpPr>
      <dsp:spPr>
        <a:xfrm>
          <a:off x="2626827" y="2841793"/>
          <a:ext cx="1107663" cy="17865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000" kern="1200" dirty="0" smtClean="0"/>
            <a:t>Eiendomssjef</a:t>
          </a:r>
          <a:endParaRPr lang="nb-NO" sz="1000" kern="1200" dirty="0"/>
        </a:p>
      </dsp:txBody>
      <dsp:txXfrm>
        <a:off x="2626827" y="2841793"/>
        <a:ext cx="1107663" cy="1786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551503-3580-44A7-8941-C89AB45D002A}" type="datetimeFigureOut">
              <a:rPr lang="nb-NO" smtClean="0"/>
              <a:t>14.12.2015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E37F-1F6F-401F-927F-1A30A2FEC4A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15114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626D0B-2D81-4602-86D8-E7072DC1A01E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75335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2C7B3-0F0F-4A90-8F35-0DEDA8F569BD}" type="datetimeFigureOut">
              <a:rPr lang="nb-NO" smtClean="0"/>
              <a:t>14.12.2015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D24A-BBA5-4CE9-9A41-5C5B20C7475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29540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2C7B3-0F0F-4A90-8F35-0DEDA8F569BD}" type="datetimeFigureOut">
              <a:rPr lang="nb-NO" smtClean="0"/>
              <a:t>14.12.2015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D24A-BBA5-4CE9-9A41-5C5B20C7475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22401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2C7B3-0F0F-4A90-8F35-0DEDA8F569BD}" type="datetimeFigureOut">
              <a:rPr lang="nb-NO" smtClean="0"/>
              <a:t>14.12.2015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D24A-BBA5-4CE9-9A41-5C5B20C7475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22061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2C7B3-0F0F-4A90-8F35-0DEDA8F569BD}" type="datetimeFigureOut">
              <a:rPr lang="nb-NO" smtClean="0"/>
              <a:t>14.12.2015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D24A-BBA5-4CE9-9A41-5C5B20C7475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27386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2C7B3-0F0F-4A90-8F35-0DEDA8F569BD}" type="datetimeFigureOut">
              <a:rPr lang="nb-NO" smtClean="0"/>
              <a:t>14.12.2015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D24A-BBA5-4CE9-9A41-5C5B20C7475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7574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2C7B3-0F0F-4A90-8F35-0DEDA8F569BD}" type="datetimeFigureOut">
              <a:rPr lang="nb-NO" smtClean="0"/>
              <a:t>14.12.2015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D24A-BBA5-4CE9-9A41-5C5B20C7475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69474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2C7B3-0F0F-4A90-8F35-0DEDA8F569BD}" type="datetimeFigureOut">
              <a:rPr lang="nb-NO" smtClean="0"/>
              <a:t>14.12.2015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D24A-BBA5-4CE9-9A41-5C5B20C7475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66173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2C7B3-0F0F-4A90-8F35-0DEDA8F569BD}" type="datetimeFigureOut">
              <a:rPr lang="nb-NO" smtClean="0"/>
              <a:t>14.12.2015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D24A-BBA5-4CE9-9A41-5C5B20C7475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95000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2C7B3-0F0F-4A90-8F35-0DEDA8F569BD}" type="datetimeFigureOut">
              <a:rPr lang="nb-NO" smtClean="0"/>
              <a:t>14.12.2015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D24A-BBA5-4CE9-9A41-5C5B20C7475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77275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2C7B3-0F0F-4A90-8F35-0DEDA8F569BD}" type="datetimeFigureOut">
              <a:rPr lang="nb-NO" smtClean="0"/>
              <a:t>14.12.2015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D24A-BBA5-4CE9-9A41-5C5B20C7475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714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2C7B3-0F0F-4A90-8F35-0DEDA8F569BD}" type="datetimeFigureOut">
              <a:rPr lang="nb-NO" smtClean="0"/>
              <a:t>14.12.2015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D24A-BBA5-4CE9-9A41-5C5B20C7475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28797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2C7B3-0F0F-4A90-8F35-0DEDA8F569BD}" type="datetimeFigureOut">
              <a:rPr lang="nb-NO" smtClean="0"/>
              <a:t>14.12.2015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2D24A-BBA5-4CE9-9A41-5C5B20C7475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6952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8" name="Text Box 4"/>
          <p:cNvSpPr txBox="1">
            <a:spLocks noChangeArrowheads="1"/>
          </p:cNvSpPr>
          <p:nvPr/>
        </p:nvSpPr>
        <p:spPr bwMode="auto">
          <a:xfrm>
            <a:off x="881063" y="2247901"/>
            <a:ext cx="72009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nb-NO" sz="2000" dirty="0" smtClean="0"/>
              <a:t>	</a:t>
            </a:r>
            <a:endParaRPr lang="nb-NO" sz="2000" dirty="0" smtClean="0">
              <a:latin typeface="Calibri" pitchFamily="34" charset="0"/>
            </a:endParaRPr>
          </a:p>
          <a:p>
            <a:pPr marL="0" indent="0">
              <a:defRPr/>
            </a:pPr>
            <a:endParaRPr lang="nb-NO" sz="2000" dirty="0" smtClean="0">
              <a:latin typeface="Calibri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248545712"/>
              </p:ext>
            </p:extLst>
          </p:nvPr>
        </p:nvGraphicFramePr>
        <p:xfrm>
          <a:off x="265828" y="836712"/>
          <a:ext cx="8633701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086" name="TekstSylinder 5"/>
          <p:cNvSpPr txBox="1">
            <a:spLocks noChangeArrowheads="1"/>
          </p:cNvSpPr>
          <p:nvPr/>
        </p:nvSpPr>
        <p:spPr bwMode="auto">
          <a:xfrm>
            <a:off x="179512" y="4162055"/>
            <a:ext cx="254537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nb-NO" sz="1200" b="1" dirty="0">
                <a:latin typeface="Calibri" pitchFamily="34" charset="0"/>
                <a:cs typeface="Calibri" pitchFamily="34" charset="0"/>
              </a:rPr>
              <a:t>Tjenesteproduksjon for </a:t>
            </a:r>
            <a:r>
              <a:rPr lang="nb-NO" sz="1200" b="1" dirty="0" smtClean="0">
                <a:latin typeface="Calibri" pitchFamily="34" charset="0"/>
                <a:cs typeface="Calibri" pitchFamily="34" charset="0"/>
              </a:rPr>
              <a:t>innbyggerne:</a:t>
            </a:r>
            <a:endParaRPr lang="nb-NO" sz="12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183" name="TekstSylinder 7"/>
          <p:cNvSpPr txBox="1">
            <a:spLocks noChangeArrowheads="1"/>
          </p:cNvSpPr>
          <p:nvPr/>
        </p:nvSpPr>
        <p:spPr bwMode="auto">
          <a:xfrm>
            <a:off x="179512" y="1332211"/>
            <a:ext cx="144016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nb-NO" sz="1000" b="1" dirty="0" smtClean="0">
                <a:latin typeface="Calibri" pitchFamily="34" charset="0"/>
                <a:cs typeface="Calibri" pitchFamily="34" charset="0"/>
              </a:rPr>
              <a:t>Drifts- og utviklings-</a:t>
            </a:r>
          </a:p>
          <a:p>
            <a:pPr eaLnBrk="1" hangingPunct="1">
              <a:defRPr/>
            </a:pPr>
            <a:r>
              <a:rPr lang="nb-NO" sz="1000" b="1" dirty="0" smtClean="0">
                <a:latin typeface="Calibri" pitchFamily="34" charset="0"/>
                <a:cs typeface="Calibri" pitchFamily="34" charset="0"/>
              </a:rPr>
              <a:t>støtte for sektorene: </a:t>
            </a:r>
          </a:p>
        </p:txBody>
      </p:sp>
      <p:sp>
        <p:nvSpPr>
          <p:cNvPr id="6212" name="TekstSylinder 9"/>
          <p:cNvSpPr txBox="1">
            <a:spLocks noChangeArrowheads="1"/>
          </p:cNvSpPr>
          <p:nvPr/>
        </p:nvSpPr>
        <p:spPr bwMode="auto">
          <a:xfrm>
            <a:off x="6370347" y="2362201"/>
            <a:ext cx="18473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endParaRPr lang="nb-NO" sz="9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Rektangel 1"/>
          <p:cNvSpPr/>
          <p:nvPr/>
        </p:nvSpPr>
        <p:spPr>
          <a:xfrm>
            <a:off x="5004048" y="2852936"/>
            <a:ext cx="18722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nb-NO" sz="900" b="1" dirty="0">
                <a:latin typeface="Calibri" pitchFamily="34" charset="0"/>
                <a:cs typeface="Calibri" pitchFamily="34" charset="0"/>
              </a:rPr>
              <a:t>Plan, strategi, nærings-</a:t>
            </a:r>
          </a:p>
          <a:p>
            <a:pPr>
              <a:defRPr/>
            </a:pPr>
            <a:r>
              <a:rPr lang="nb-NO" sz="900" b="1" dirty="0">
                <a:latin typeface="Calibri" pitchFamily="34" charset="0"/>
                <a:cs typeface="Calibri" pitchFamily="34" charset="0"/>
              </a:rPr>
              <a:t>utvikling, </a:t>
            </a:r>
            <a:r>
              <a:rPr lang="nb-NO" sz="900" b="1" dirty="0" smtClean="0">
                <a:latin typeface="Calibri" pitchFamily="34" charset="0"/>
                <a:cs typeface="Calibri" pitchFamily="34" charset="0"/>
              </a:rPr>
              <a:t>selskapssekretariat</a:t>
            </a:r>
            <a:endParaRPr lang="nb-NO" sz="9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08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12" grpId="0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</Words>
  <Application>Microsoft Office PowerPoint</Application>
  <PresentationFormat>Skjermfremvisning (4:3)</PresentationFormat>
  <Paragraphs>42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Office-tema</vt:lpstr>
      <vt:lpstr>PowerPoint-presentasjon</vt:lpstr>
    </vt:vector>
  </TitlesOfParts>
  <Company>Elverum kommune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Karin Schulstadsveen</dc:creator>
  <cp:lastModifiedBy>Bernt Østbye</cp:lastModifiedBy>
  <cp:revision>1</cp:revision>
  <dcterms:created xsi:type="dcterms:W3CDTF">2013-11-04T11:19:41Z</dcterms:created>
  <dcterms:modified xsi:type="dcterms:W3CDTF">2015-12-14T08:41:26Z</dcterms:modified>
</cp:coreProperties>
</file>