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97675" cy="992822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1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259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259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3AE87D-62E6-4BE1-A1ED-9862DC89743F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468263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D3CDA-2596-43D4-BBA5-298CFACEF7B9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75936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0E0E1-904C-426D-871C-9CD0E507CA79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99845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84173-769B-42B3-9AA4-72C4F23B3BF1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840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tel og skjematisk tegning eller organisasjonsk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6149F-EF6A-4D4D-A791-29009B27F69A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56083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9295D-6E2E-4B4F-B34D-A62FCB60AF91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92310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9D377-3871-4F96-BC21-6CDBA913B5EB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52617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91AB9-195A-4756-A8AE-8BC0BE4046E6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9516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3C7FA-3DA5-48DA-AE79-283FAD565218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98941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03C0E-A685-47AE-B0B7-4240E5F61C13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7623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C01B5-5BBD-40D0-ACE0-0932978B92DD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58863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56585-2C76-4948-A537-C6C85A22923B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1262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64899-660D-4F4E-998C-843781507CCE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998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Klikk for å redigere tekststiler i malen</a:t>
            </a:r>
          </a:p>
          <a:p>
            <a:pPr lvl="1"/>
            <a:r>
              <a:rPr lang="nb-NO" altLang="nb-NO" smtClean="0"/>
              <a:t>Andre nivå</a:t>
            </a:r>
          </a:p>
          <a:p>
            <a:pPr lvl="2"/>
            <a:r>
              <a:rPr lang="nb-NO" altLang="nb-NO" smtClean="0"/>
              <a:t>Tredje nivå</a:t>
            </a:r>
          </a:p>
          <a:p>
            <a:pPr lvl="3"/>
            <a:r>
              <a:rPr lang="nb-NO" altLang="nb-NO" smtClean="0"/>
              <a:t>Fjerde nivå</a:t>
            </a:r>
          </a:p>
          <a:p>
            <a:pPr lvl="4"/>
            <a:r>
              <a:rPr lang="nb-NO" alt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 alt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6039F7-7C0F-41DB-9F97-D979FD4D4D16}" type="slidenum">
              <a:rPr lang="nb-NO" altLang="nb-NO"/>
              <a:pPr>
                <a:defRPr/>
              </a:pPr>
              <a:t>‹#›</a:t>
            </a:fld>
            <a:endParaRPr lang="nb-NO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250825" y="6308725"/>
            <a:ext cx="157797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b-NO" altLang="nb-NO" sz="800" dirty="0">
                <a:solidFill>
                  <a:schemeClr val="tx2"/>
                </a:solidFill>
                <a:latin typeface="Arial" charset="0"/>
              </a:rPr>
              <a:t>Sist oppdatert: </a:t>
            </a:r>
            <a:r>
              <a:rPr lang="nb-NO" altLang="nb-NO" sz="800" dirty="0" smtClean="0">
                <a:solidFill>
                  <a:schemeClr val="tx2"/>
                </a:solidFill>
                <a:latin typeface="Arial" charset="0"/>
              </a:rPr>
              <a:t>06.01.2016</a:t>
            </a:r>
            <a:endParaRPr lang="nb-NO" altLang="nb-NO" sz="8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2051" name="Picture 8" descr="Bodo_helse_P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10795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2555875" y="6381750"/>
            <a:ext cx="1152525" cy="215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b-NO" altLang="nb-NO" sz="900">
                <a:latin typeface="Arial" charset="0"/>
              </a:rPr>
              <a:t>Linjeenhet</a:t>
            </a:r>
          </a:p>
        </p:txBody>
      </p:sp>
      <p:sp>
        <p:nvSpPr>
          <p:cNvPr id="2053" name="Rectangle 11"/>
          <p:cNvSpPr>
            <a:spLocks noChangeArrowheads="1"/>
          </p:cNvSpPr>
          <p:nvPr/>
        </p:nvSpPr>
        <p:spPr bwMode="auto">
          <a:xfrm>
            <a:off x="3851275" y="6381750"/>
            <a:ext cx="11525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b-NO" altLang="nb-NO" sz="900">
                <a:latin typeface="Arial" charset="0"/>
              </a:rPr>
              <a:t>Stabsenhet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5148263" y="6381750"/>
            <a:ext cx="1152525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b-NO" altLang="nb-NO" sz="900" dirty="0" smtClean="0">
                <a:latin typeface="Arial" charset="0"/>
              </a:rPr>
              <a:t>Tjenesteleder</a:t>
            </a:r>
            <a:endParaRPr lang="nb-NO" altLang="nb-NO" sz="900" dirty="0">
              <a:latin typeface="Arial" charset="0"/>
            </a:endParaRPr>
          </a:p>
        </p:txBody>
      </p:sp>
      <p:graphicFrame>
        <p:nvGraphicFramePr>
          <p:cNvPr id="205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199925"/>
              </p:ext>
            </p:extLst>
          </p:nvPr>
        </p:nvGraphicFramePr>
        <p:xfrm>
          <a:off x="658813" y="958850"/>
          <a:ext cx="8112125" cy="485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Organization Chart" r:id="rId4" imgW="933120" imgH="558720" progId="OrgPlusWOPX.4">
                  <p:embed followColorScheme="full"/>
                </p:oleObj>
              </mc:Choice>
              <mc:Fallback>
                <p:oleObj name="Organization Chart" r:id="rId4" imgW="933120" imgH="558720" progId="OrgPlusWOPX.4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958850"/>
                        <a:ext cx="8112125" cy="485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6838528" cy="659160"/>
          </a:xfrm>
        </p:spPr>
        <p:txBody>
          <a:bodyPr/>
          <a:lstStyle/>
          <a:p>
            <a:r>
              <a:rPr lang="nb-NO" sz="2800" dirty="0" smtClean="0"/>
              <a:t>Helse- og omsorgsavdelingen</a:t>
            </a:r>
            <a:endParaRPr lang="nb-NO" sz="2800" dirty="0"/>
          </a:p>
        </p:txBody>
      </p:sp>
      <p:sp>
        <p:nvSpPr>
          <p:cNvPr id="4" name="Ellipse 3"/>
          <p:cNvSpPr/>
          <p:nvPr/>
        </p:nvSpPr>
        <p:spPr>
          <a:xfrm>
            <a:off x="1150274" y="1956075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Ellipse 13"/>
          <p:cNvSpPr/>
          <p:nvPr/>
        </p:nvSpPr>
        <p:spPr>
          <a:xfrm>
            <a:off x="3347864" y="1943345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Ellipse 14"/>
          <p:cNvSpPr/>
          <p:nvPr/>
        </p:nvSpPr>
        <p:spPr>
          <a:xfrm>
            <a:off x="4788024" y="1949082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Ellipse 15"/>
          <p:cNvSpPr/>
          <p:nvPr/>
        </p:nvSpPr>
        <p:spPr>
          <a:xfrm>
            <a:off x="6153002" y="1956075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Ellipse 16"/>
          <p:cNvSpPr/>
          <p:nvPr/>
        </p:nvSpPr>
        <p:spPr>
          <a:xfrm>
            <a:off x="7576405" y="1956075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Ellipse 17"/>
          <p:cNvSpPr/>
          <p:nvPr/>
        </p:nvSpPr>
        <p:spPr>
          <a:xfrm>
            <a:off x="4009221" y="1116493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Ellipse 19"/>
          <p:cNvSpPr/>
          <p:nvPr/>
        </p:nvSpPr>
        <p:spPr>
          <a:xfrm>
            <a:off x="3650616" y="1376772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Ellipse 20"/>
          <p:cNvSpPr/>
          <p:nvPr/>
        </p:nvSpPr>
        <p:spPr>
          <a:xfrm>
            <a:off x="6608289" y="6309742"/>
            <a:ext cx="144016" cy="7200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6680297" y="6381750"/>
            <a:ext cx="1276079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b-NO" altLang="nb-NO" sz="900" dirty="0" smtClean="0">
                <a:latin typeface="Arial" charset="0"/>
              </a:rPr>
              <a:t>Strategisk ledergruppe</a:t>
            </a:r>
            <a:endParaRPr lang="nb-NO" altLang="nb-NO" sz="9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 utform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3894</TotalTime>
  <Words>12</Words>
  <Application>Microsoft Office PowerPoint</Application>
  <PresentationFormat>Skjermfremvisning (4:3)</PresentationFormat>
  <Paragraphs>6</Paragraphs>
  <Slides>1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Standard utforming</vt:lpstr>
      <vt:lpstr>Organization Chart</vt:lpstr>
      <vt:lpstr>Helse- og omsorgsavdelingen</vt:lpstr>
    </vt:vector>
  </TitlesOfParts>
  <Company>Bodø kommune - Helse- og sosial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Helse- og sosialavdelingen</dc:title>
  <dc:creator>Cathrin Johansen</dc:creator>
  <cp:lastModifiedBy>Kjersti Rongved</cp:lastModifiedBy>
  <cp:revision>143</cp:revision>
  <cp:lastPrinted>2014-12-12T15:58:09Z</cp:lastPrinted>
  <dcterms:created xsi:type="dcterms:W3CDTF">2004-08-03T09:25:17Z</dcterms:created>
  <dcterms:modified xsi:type="dcterms:W3CDTF">2016-02-25T14:42:49Z</dcterms:modified>
</cp:coreProperties>
</file>