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0" r:id="rId9"/>
  </p:sldIdLst>
  <p:sldSz cx="9906000" cy="6858000" type="A4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00">
          <p15:clr>
            <a:srgbClr val="A4A3A4"/>
          </p15:clr>
        </p15:guide>
        <p15:guide id="2" pos="46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50" d="100"/>
          <a:sy n="50" d="100"/>
        </p:scale>
        <p:origin x="-677" y="43"/>
      </p:cViewPr>
      <p:guideLst>
        <p:guide orient="horz" pos="2700"/>
        <p:guide pos="46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24.02.2016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24.02.2016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24.02.2016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24.02.2016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24.02.2016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24.02.2016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24.02.2016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24.02.2016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24.02.2016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24.02.2016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24.02.2016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DAEBC-CA36-4B61-88A6-006C145107C3}" type="datetimeFigureOut">
              <a:rPr lang="nb-NO" smtClean="0"/>
              <a:pPr/>
              <a:t>24.02.2016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Rett linje 24"/>
          <p:cNvCxnSpPr/>
          <p:nvPr/>
        </p:nvCxnSpPr>
        <p:spPr>
          <a:xfrm>
            <a:off x="1321841" y="5278603"/>
            <a:ext cx="7458071" cy="19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ett linje 40"/>
          <p:cNvCxnSpPr>
            <a:endCxn id="28" idx="0"/>
          </p:cNvCxnSpPr>
          <p:nvPr/>
        </p:nvCxnSpPr>
        <p:spPr>
          <a:xfrm flipH="1">
            <a:off x="1319294" y="5285918"/>
            <a:ext cx="2548" cy="1528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ett linje 48"/>
          <p:cNvCxnSpPr/>
          <p:nvPr/>
        </p:nvCxnSpPr>
        <p:spPr>
          <a:xfrm flipH="1">
            <a:off x="2210529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ett linje 49"/>
          <p:cNvCxnSpPr/>
          <p:nvPr/>
        </p:nvCxnSpPr>
        <p:spPr>
          <a:xfrm flipH="1">
            <a:off x="3124929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ett linje 50"/>
          <p:cNvCxnSpPr/>
          <p:nvPr/>
        </p:nvCxnSpPr>
        <p:spPr>
          <a:xfrm flipH="1">
            <a:off x="4024699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tt linje 51"/>
          <p:cNvCxnSpPr/>
          <p:nvPr/>
        </p:nvCxnSpPr>
        <p:spPr>
          <a:xfrm flipH="1">
            <a:off x="4940928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tt linje 52"/>
          <p:cNvCxnSpPr/>
          <p:nvPr/>
        </p:nvCxnSpPr>
        <p:spPr>
          <a:xfrm flipH="1">
            <a:off x="5890075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tt linje 53"/>
          <p:cNvCxnSpPr>
            <a:endCxn id="33" idx="0"/>
          </p:cNvCxnSpPr>
          <p:nvPr/>
        </p:nvCxnSpPr>
        <p:spPr>
          <a:xfrm>
            <a:off x="6865544" y="5285918"/>
            <a:ext cx="2353" cy="1528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ett linje 54"/>
          <p:cNvCxnSpPr/>
          <p:nvPr/>
        </p:nvCxnSpPr>
        <p:spPr>
          <a:xfrm flipH="1">
            <a:off x="7806657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tt linje 55"/>
          <p:cNvCxnSpPr/>
          <p:nvPr/>
        </p:nvCxnSpPr>
        <p:spPr>
          <a:xfrm flipH="1">
            <a:off x="8786894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tt linje 16"/>
          <p:cNvCxnSpPr>
            <a:stCxn id="14" idx="2"/>
          </p:cNvCxnSpPr>
          <p:nvPr/>
        </p:nvCxnSpPr>
        <p:spPr>
          <a:xfrm flipH="1">
            <a:off x="4943476" y="1820410"/>
            <a:ext cx="47624" cy="34414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Avrundet rektangel 3"/>
          <p:cNvSpPr/>
          <p:nvPr/>
        </p:nvSpPr>
        <p:spPr>
          <a:xfrm>
            <a:off x="2447537" y="3442412"/>
            <a:ext cx="2105608" cy="154888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nb-NO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Publikumssenter</a:t>
            </a:r>
          </a:p>
          <a:p>
            <a:pPr>
              <a:buFontTx/>
              <a:buChar char="-"/>
            </a:pPr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Sentralbord</a:t>
            </a:r>
          </a:p>
          <a:p>
            <a:pPr>
              <a:buFontTx/>
              <a:buChar char="-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Ekspedisjon</a:t>
            </a:r>
          </a:p>
          <a:p>
            <a:pPr>
              <a:buFontTx/>
              <a:buChar char="-"/>
            </a:pPr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Bibliotek</a:t>
            </a:r>
          </a:p>
          <a:p>
            <a:pPr>
              <a:buFontTx/>
              <a:buChar char="-"/>
            </a:pPr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Post/arkiv</a:t>
            </a:r>
          </a:p>
          <a:p>
            <a:pPr>
              <a:buFontTx/>
              <a:buChar char="-"/>
            </a:pPr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Kart /</a:t>
            </a:r>
            <a:r>
              <a:rPr lang="nb-NO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geodata</a:t>
            </a:r>
            <a:endParaRPr lang="nb-NO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b-NO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Poltisk</a:t>
            </a:r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sekr.</a:t>
            </a:r>
          </a:p>
        </p:txBody>
      </p:sp>
      <p:sp>
        <p:nvSpPr>
          <p:cNvPr id="8" name="Avrundet rektangel 7"/>
          <p:cNvSpPr/>
          <p:nvPr/>
        </p:nvSpPr>
        <p:spPr>
          <a:xfrm>
            <a:off x="4476750" y="2136127"/>
            <a:ext cx="990600" cy="115212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Rådmann</a:t>
            </a:r>
            <a:endParaRPr lang="nb-NO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vrundet rektangel 9"/>
          <p:cNvSpPr/>
          <p:nvPr/>
        </p:nvSpPr>
        <p:spPr>
          <a:xfrm>
            <a:off x="5608671" y="2082800"/>
            <a:ext cx="620452" cy="115212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Rådgiver</a:t>
            </a:r>
          </a:p>
          <a:p>
            <a:pPr algn="ctr"/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Strategisk plan/utvikling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vrundet rektangel 10"/>
          <p:cNvSpPr/>
          <p:nvPr/>
        </p:nvSpPr>
        <p:spPr>
          <a:xfrm>
            <a:off x="3700366" y="2035175"/>
            <a:ext cx="620452" cy="115212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Rådgiver</a:t>
            </a:r>
          </a:p>
          <a:p>
            <a:pPr algn="ctr"/>
            <a:r>
              <a:rPr lang="nb-NO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m/ped</a:t>
            </a:r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kompetanse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vrundet rektangel 11"/>
          <p:cNvSpPr/>
          <p:nvPr/>
        </p:nvSpPr>
        <p:spPr>
          <a:xfrm rot="5400000">
            <a:off x="7362495" y="2458721"/>
            <a:ext cx="620452" cy="137462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Smøla nærings- og kultursenter KF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vrundet rektangel 13"/>
          <p:cNvSpPr/>
          <p:nvPr/>
        </p:nvSpPr>
        <p:spPr>
          <a:xfrm>
            <a:off x="4362450" y="668282"/>
            <a:ext cx="1257299" cy="115212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Politisk ledelse</a:t>
            </a:r>
            <a:endParaRPr lang="nb-NO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vrundet rektangel 14"/>
          <p:cNvSpPr/>
          <p:nvPr/>
        </p:nvSpPr>
        <p:spPr>
          <a:xfrm>
            <a:off x="5296484" y="3610365"/>
            <a:ext cx="1841241" cy="12129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nb-NO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Støttefunksjoner</a:t>
            </a:r>
          </a:p>
          <a:p>
            <a:pPr>
              <a:buFontTx/>
              <a:buChar char="-"/>
            </a:pPr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IKT</a:t>
            </a:r>
          </a:p>
          <a:p>
            <a:pPr>
              <a:buFontTx/>
              <a:buChar char="-"/>
            </a:pPr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Økonomi</a:t>
            </a:r>
          </a:p>
          <a:p>
            <a:pPr>
              <a:buFontTx/>
              <a:buChar char="-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Lønn </a:t>
            </a:r>
          </a:p>
          <a:p>
            <a:pPr>
              <a:buFontTx/>
              <a:buChar char="-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</a:t>
            </a:r>
          </a:p>
        </p:txBody>
      </p:sp>
      <p:cxnSp>
        <p:nvCxnSpPr>
          <p:cNvPr id="20" name="Rett linje 19"/>
          <p:cNvCxnSpPr>
            <a:stCxn id="4" idx="3"/>
            <a:endCxn id="15" idx="1"/>
          </p:cNvCxnSpPr>
          <p:nvPr/>
        </p:nvCxnSpPr>
        <p:spPr>
          <a:xfrm>
            <a:off x="4553145" y="4216854"/>
            <a:ext cx="743339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vrundet rektangel 27"/>
          <p:cNvSpPr/>
          <p:nvPr/>
        </p:nvSpPr>
        <p:spPr>
          <a:xfrm>
            <a:off x="1009068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Smøla barneskole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vrundet rektangel 28"/>
          <p:cNvSpPr/>
          <p:nvPr/>
        </p:nvSpPr>
        <p:spPr>
          <a:xfrm>
            <a:off x="1907916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Smøla ungdomsskole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Avrundet rektangel 29"/>
          <p:cNvSpPr/>
          <p:nvPr/>
        </p:nvSpPr>
        <p:spPr>
          <a:xfrm>
            <a:off x="2806765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Bygg og forvaltning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Avrundet rektangel 30"/>
          <p:cNvSpPr/>
          <p:nvPr/>
        </p:nvSpPr>
        <p:spPr>
          <a:xfrm>
            <a:off x="3705615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Tekniske </a:t>
            </a:r>
            <a:r>
              <a:rPr lang="nb-NO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tj</a:t>
            </a:r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./ vakt og beredskap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Avrundet rektangel 31"/>
          <p:cNvSpPr/>
          <p:nvPr/>
        </p:nvSpPr>
        <p:spPr>
          <a:xfrm>
            <a:off x="5584177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Aktivitet og </a:t>
            </a:r>
            <a:r>
              <a:rPr lang="nb-NO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boveiledning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Avrundet rektangel 32"/>
          <p:cNvSpPr/>
          <p:nvPr/>
        </p:nvSpPr>
        <p:spPr>
          <a:xfrm>
            <a:off x="6557671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Serviceavdeling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Avrundet rektangel 33"/>
          <p:cNvSpPr/>
          <p:nvPr/>
        </p:nvSpPr>
        <p:spPr>
          <a:xfrm>
            <a:off x="7493844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Helse og omsorg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Avrundet rektangel 34"/>
          <p:cNvSpPr/>
          <p:nvPr/>
        </p:nvSpPr>
        <p:spPr>
          <a:xfrm>
            <a:off x="8448676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NAV Smøla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Avrundet rektangel 35"/>
          <p:cNvSpPr/>
          <p:nvPr/>
        </p:nvSpPr>
        <p:spPr>
          <a:xfrm>
            <a:off x="4633249" y="5438775"/>
            <a:ext cx="620452" cy="122884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Smøla barnehage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Vinkel 57"/>
          <p:cNvCxnSpPr>
            <a:endCxn id="12" idx="2"/>
          </p:cNvCxnSpPr>
          <p:nvPr/>
        </p:nvCxnSpPr>
        <p:spPr>
          <a:xfrm flipV="1">
            <a:off x="4953000" y="3146034"/>
            <a:ext cx="2032409" cy="330591"/>
          </a:xfrm>
          <a:prstGeom prst="bentConnector3">
            <a:avLst>
              <a:gd name="adj1" fmla="val 67809"/>
            </a:avLst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kstSylinder 59"/>
          <p:cNvSpPr txBox="1"/>
          <p:nvPr/>
        </p:nvSpPr>
        <p:spPr>
          <a:xfrm>
            <a:off x="0" y="0"/>
            <a:ext cx="99060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2400" dirty="0" smtClean="0"/>
              <a:t>Modell for administrativ organisering i Smøla kommune</a:t>
            </a:r>
            <a:endParaRPr lang="nb-NO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vrundet rektangel 3"/>
          <p:cNvSpPr/>
          <p:nvPr/>
        </p:nvSpPr>
        <p:spPr>
          <a:xfrm>
            <a:off x="1133475" y="1295400"/>
            <a:ext cx="3114675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/>
            </a:r>
            <a:br>
              <a:rPr lang="nb-NO" sz="2000" dirty="0" smtClean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>Tekniske tjenester vakt/beredskap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Eiendomsforvaltning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Vann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Avløp/kloakk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Drift og vedlikehold kommunale bygg, eiendommer og veier (herunder vaktmester, brann- og feiervesen)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Teknisk vakt/beredskap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(Renovasjon)</a:t>
            </a:r>
          </a:p>
          <a:p>
            <a:endParaRPr lang="nb-NO" sz="2000" dirty="0"/>
          </a:p>
        </p:txBody>
      </p:sp>
      <p:sp>
        <p:nvSpPr>
          <p:cNvPr id="6" name="Avrundet rektangel 5"/>
          <p:cNvSpPr/>
          <p:nvPr/>
        </p:nvSpPr>
        <p:spPr>
          <a:xfrm>
            <a:off x="5353050" y="1323975"/>
            <a:ext cx="3114675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/>
            </a:r>
            <a:br>
              <a:rPr lang="nb-NO" sz="2000" dirty="0" smtClean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>Bygg og forvaltning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Byggesaksbehandling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Saksbehandling plan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</a:t>
            </a:r>
            <a:r>
              <a:rPr lang="nb-NO" sz="1600" dirty="0" err="1" smtClean="0"/>
              <a:t>Geodata</a:t>
            </a:r>
            <a:endParaRPr lang="nb-NO" sz="1600" dirty="0" smtClean="0"/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Miljø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Landbruk</a:t>
            </a:r>
          </a:p>
          <a:p>
            <a:endParaRPr lang="nb-NO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vrundet rektangel 3"/>
          <p:cNvSpPr/>
          <p:nvPr/>
        </p:nvSpPr>
        <p:spPr>
          <a:xfrm>
            <a:off x="904876" y="1247775"/>
            <a:ext cx="2533650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/>
            </a:r>
            <a:br>
              <a:rPr lang="nb-NO" sz="2000" dirty="0" smtClean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>Smøla ungdomsskole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Smøla ungdomsskole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Smøla kulturskole</a:t>
            </a:r>
          </a:p>
          <a:p>
            <a:endParaRPr lang="nb-NO" sz="2000" dirty="0"/>
          </a:p>
        </p:txBody>
      </p:sp>
      <p:sp>
        <p:nvSpPr>
          <p:cNvPr id="5" name="Avrundet rektangel 4"/>
          <p:cNvSpPr/>
          <p:nvPr/>
        </p:nvSpPr>
        <p:spPr>
          <a:xfrm>
            <a:off x="3824287" y="1285875"/>
            <a:ext cx="2257425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/>
            </a:r>
            <a:br>
              <a:rPr lang="nb-NO" sz="2000" dirty="0" smtClean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>Smøla barneskole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Nordsmøla skole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</a:t>
            </a:r>
            <a:r>
              <a:rPr lang="nb-NO" sz="1600" dirty="0" err="1" smtClean="0"/>
              <a:t>Innsmøla</a:t>
            </a:r>
            <a:r>
              <a:rPr lang="nb-NO" sz="1600" dirty="0" smtClean="0"/>
              <a:t> skole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</a:t>
            </a:r>
            <a:r>
              <a:rPr lang="nb-NO" sz="1600" dirty="0" err="1" smtClean="0"/>
              <a:t>Bakkamyra</a:t>
            </a:r>
            <a:r>
              <a:rPr lang="nb-NO" sz="1600" dirty="0" smtClean="0"/>
              <a:t> skole</a:t>
            </a:r>
          </a:p>
          <a:p>
            <a:endParaRPr lang="nb-NO" sz="2000" dirty="0"/>
          </a:p>
        </p:txBody>
      </p:sp>
      <p:sp>
        <p:nvSpPr>
          <p:cNvPr id="6" name="Avrundet rektangel 5"/>
          <p:cNvSpPr/>
          <p:nvPr/>
        </p:nvSpPr>
        <p:spPr>
          <a:xfrm>
            <a:off x="6376987" y="1285875"/>
            <a:ext cx="2405063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/>
            </a:r>
            <a:br>
              <a:rPr lang="nb-NO" sz="2000" dirty="0" smtClean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>Smøla barnehage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</a:t>
            </a:r>
            <a:r>
              <a:rPr lang="nb-NO" sz="1600" dirty="0" err="1" smtClean="0"/>
              <a:t>Innsmøla</a:t>
            </a:r>
            <a:r>
              <a:rPr lang="nb-NO" sz="1600" dirty="0" smtClean="0"/>
              <a:t> barnehage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Nordsmøla barnehage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</a:t>
            </a:r>
            <a:r>
              <a:rPr lang="nb-NO" sz="1600" dirty="0" err="1" smtClean="0"/>
              <a:t>Veiholmen</a:t>
            </a:r>
            <a:r>
              <a:rPr lang="nb-NO" sz="1600" dirty="0" smtClean="0"/>
              <a:t> barnehage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Brattvær barnehage</a:t>
            </a:r>
          </a:p>
          <a:p>
            <a:endParaRPr lang="nb-NO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vrundet rektangel 3"/>
          <p:cNvSpPr/>
          <p:nvPr/>
        </p:nvSpPr>
        <p:spPr>
          <a:xfrm>
            <a:off x="57150" y="1285875"/>
            <a:ext cx="2357438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/>
            </a:r>
            <a:br>
              <a:rPr lang="nb-NO" sz="2000" dirty="0" smtClean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>Serviceavdelinga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Kjøkken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Vaskeri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Renhold</a:t>
            </a:r>
            <a:endParaRPr lang="nb-NO" sz="2000" dirty="0"/>
          </a:p>
        </p:txBody>
      </p:sp>
      <p:sp>
        <p:nvSpPr>
          <p:cNvPr id="7" name="Avrundet rektangel 6"/>
          <p:cNvSpPr/>
          <p:nvPr/>
        </p:nvSpPr>
        <p:spPr>
          <a:xfrm>
            <a:off x="2533650" y="1285875"/>
            <a:ext cx="2357438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/>
            </a:r>
            <a:br>
              <a:rPr lang="nb-NO" sz="2000" dirty="0" smtClean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>Aktivitet og </a:t>
            </a:r>
            <a:r>
              <a:rPr lang="nb-NO" sz="2000" dirty="0" err="1" smtClean="0">
                <a:ln>
                  <a:solidFill>
                    <a:schemeClr val="accent1"/>
                  </a:solidFill>
                </a:ln>
              </a:rPr>
              <a:t>boveiledning</a:t>
            </a:r>
            <a:endParaRPr lang="nb-NO" sz="2000" dirty="0" smtClean="0">
              <a:ln>
                <a:solidFill>
                  <a:schemeClr val="accent1"/>
                </a:solidFill>
              </a:ln>
            </a:endParaRP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</a:t>
            </a:r>
            <a:r>
              <a:rPr lang="nb-NO" sz="1600" dirty="0" err="1" smtClean="0"/>
              <a:t>Boveiledning</a:t>
            </a:r>
            <a:endParaRPr lang="nb-NO" sz="1600" dirty="0" smtClean="0"/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Hopen bofellesskap og avlastning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Aktivitet</a:t>
            </a:r>
            <a:endParaRPr lang="nb-NO" sz="2000" dirty="0"/>
          </a:p>
        </p:txBody>
      </p:sp>
      <p:sp>
        <p:nvSpPr>
          <p:cNvPr id="8" name="Avrundet rektangel 7"/>
          <p:cNvSpPr/>
          <p:nvPr/>
        </p:nvSpPr>
        <p:spPr>
          <a:xfrm>
            <a:off x="5053012" y="1285875"/>
            <a:ext cx="2357438" cy="40005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/>
            </a:r>
            <a:br>
              <a:rPr lang="nb-NO" sz="2000" dirty="0" smtClean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>Helse og omsorg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Hjemmesykepleie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Praktisk hjelp (hjemmehjelp)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Pensjonærboliger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Alderspensjonat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Somatisk avdeling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Skjermet avdeling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</a:t>
            </a:r>
            <a:r>
              <a:rPr lang="nb-NO" sz="1600" dirty="0" err="1" smtClean="0"/>
              <a:t>Kortidsavd</a:t>
            </a:r>
            <a:r>
              <a:rPr lang="nb-NO" sz="1600" dirty="0" smtClean="0"/>
              <a:t>. sykehjem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Lege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Psykiatrisk sykepleie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Helsesøster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Jordmor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Ergoterapi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Fysioterapi</a:t>
            </a:r>
          </a:p>
          <a:p>
            <a:pPr>
              <a:buFont typeface="Wingdings" pitchFamily="2" charset="2"/>
              <a:buChar char="§"/>
            </a:pPr>
            <a:endParaRPr lang="nb-NO" sz="1600" dirty="0" smtClean="0"/>
          </a:p>
          <a:p>
            <a:endParaRPr lang="nb-NO" sz="2000" dirty="0"/>
          </a:p>
        </p:txBody>
      </p:sp>
      <p:sp>
        <p:nvSpPr>
          <p:cNvPr id="9" name="Avrundet rektangel 8"/>
          <p:cNvSpPr/>
          <p:nvPr/>
        </p:nvSpPr>
        <p:spPr>
          <a:xfrm>
            <a:off x="7500937" y="1285875"/>
            <a:ext cx="2357438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/>
            </a:r>
            <a:br>
              <a:rPr lang="nb-NO" sz="2000" dirty="0" smtClean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 smtClean="0">
                <a:ln>
                  <a:solidFill>
                    <a:schemeClr val="accent1"/>
                  </a:solidFill>
                </a:ln>
              </a:rPr>
              <a:t>NAV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Sosialtjeneste</a:t>
            </a:r>
          </a:p>
          <a:p>
            <a:pPr>
              <a:buFont typeface="Wingdings" pitchFamily="2" charset="2"/>
              <a:buChar char="§"/>
            </a:pPr>
            <a:r>
              <a:rPr lang="nb-NO" sz="1600" dirty="0" smtClean="0"/>
              <a:t> Barnevern</a:t>
            </a:r>
            <a:endParaRPr lang="nb-NO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vrundet rektangel 4"/>
          <p:cNvSpPr/>
          <p:nvPr/>
        </p:nvSpPr>
        <p:spPr>
          <a:xfrm>
            <a:off x="1133474" y="523873"/>
            <a:ext cx="8048625" cy="55245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000" b="1" dirty="0" smtClean="0"/>
              <a:t>Smøla nærings- og kultursenter KF</a:t>
            </a:r>
          </a:p>
          <a:p>
            <a:endParaRPr lang="nb-NO" sz="2000" b="1" dirty="0" smtClean="0"/>
          </a:p>
          <a:p>
            <a:pPr>
              <a:buFont typeface="Wingdings" pitchFamily="2" charset="2"/>
              <a:buChar char="§"/>
            </a:pPr>
            <a:r>
              <a:rPr lang="nb-NO" sz="2000" dirty="0" smtClean="0"/>
              <a:t> Strategisk næringsarbeid</a:t>
            </a:r>
          </a:p>
          <a:p>
            <a:pPr>
              <a:buFont typeface="Wingdings" pitchFamily="2" charset="2"/>
              <a:buChar char="§"/>
            </a:pPr>
            <a:r>
              <a:rPr lang="nb-NO" sz="2000" dirty="0" smtClean="0"/>
              <a:t> Drive kurs- og kompetansesenter, herunder:</a:t>
            </a:r>
          </a:p>
          <a:p>
            <a:pPr lvl="1">
              <a:buFont typeface="Arial" pitchFamily="34" charset="0"/>
              <a:buChar char="•"/>
            </a:pPr>
            <a:r>
              <a:rPr lang="nb-NO" sz="2000" dirty="0" smtClean="0"/>
              <a:t> utvikle og gjennomføre kurs- og kompetansehevende virksomhet for kommune, næringsliv og innbyggere</a:t>
            </a:r>
          </a:p>
          <a:p>
            <a:pPr lvl="1">
              <a:buFont typeface="Arial" pitchFamily="34" charset="0"/>
              <a:buChar char="•"/>
            </a:pPr>
            <a:r>
              <a:rPr lang="nb-NO" sz="2000" dirty="0" smtClean="0"/>
              <a:t> Utvikle og drive Ytre Nordmøre opplæringskontor</a:t>
            </a:r>
          </a:p>
          <a:p>
            <a:pPr lvl="1">
              <a:buFont typeface="Arial" pitchFamily="34" charset="0"/>
              <a:buChar char="•"/>
            </a:pPr>
            <a:r>
              <a:rPr lang="nb-NO" sz="2000" dirty="0" smtClean="0"/>
              <a:t> Utvikle og gjennomføre videregående opplæringstilbud etter avtale med opplæringsmyndighetene</a:t>
            </a:r>
          </a:p>
          <a:p>
            <a:pPr lvl="1">
              <a:buFont typeface="Arial" pitchFamily="34" charset="0"/>
              <a:buChar char="•"/>
            </a:pPr>
            <a:r>
              <a:rPr lang="nb-NO" sz="2000" dirty="0" smtClean="0"/>
              <a:t>  Ha kontakt med, utvikle og gjennomføre kurs og aktiviteter for ungdom mellom 16 og 25 år</a:t>
            </a:r>
          </a:p>
          <a:p>
            <a:pPr lvl="1">
              <a:buFont typeface="Arial" pitchFamily="34" charset="0"/>
              <a:buChar char="•"/>
            </a:pPr>
            <a:r>
              <a:rPr lang="nb-NO" sz="2000" dirty="0" smtClean="0"/>
              <a:t> Utvikle og gjennomføre voksenopplæringstilbud som kommunen til en hver tid har ansvar for</a:t>
            </a:r>
          </a:p>
          <a:p>
            <a:pPr>
              <a:buFont typeface="Wingdings" pitchFamily="2" charset="2"/>
              <a:buChar char="§"/>
            </a:pPr>
            <a:r>
              <a:rPr lang="nb-NO" sz="2000" dirty="0" smtClean="0"/>
              <a:t>  Drive og utvikle kultur- og visningssenteret Gurisentret, herunder Fru Guri av Edøy</a:t>
            </a:r>
          </a:p>
          <a:p>
            <a:pPr>
              <a:buFont typeface="Wingdings" pitchFamily="2" charset="2"/>
              <a:buChar char="§"/>
            </a:pPr>
            <a:r>
              <a:rPr lang="nb-NO" sz="2000" dirty="0" smtClean="0"/>
              <a:t> Drive og utvikle </a:t>
            </a:r>
            <a:r>
              <a:rPr lang="nb-NO" sz="2000" dirty="0" err="1" smtClean="0"/>
              <a:t>Smølahallen</a:t>
            </a:r>
            <a:endParaRPr lang="nb-NO" sz="2000" dirty="0" smtClean="0"/>
          </a:p>
          <a:p>
            <a:endParaRPr lang="nb-NO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AF966FB32286A4C88BB69F437A5ECF5" ma:contentTypeVersion="0" ma:contentTypeDescription="Opprett et nytt dokument." ma:contentTypeScope="" ma:versionID="e4fd8e43ee649d614f8e7a3a38c9c4e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eb6cd67344829d3a956a36ab89737e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8E2875-04B6-426E-A65C-84FF7A30DF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D99057B-F3FF-4512-BEEC-E76232A38D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AA1F01-5785-4519-B0CE-4FE522C37F0B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166</Words>
  <Application>Microsoft Office PowerPoint</Application>
  <PresentationFormat>A4 (210 x 297 mm)</PresentationFormat>
  <Paragraphs>90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6" baseType="lpstr"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Smøla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Magne Gjernes</dc:creator>
  <cp:lastModifiedBy>Oddrun Skomsøy</cp:lastModifiedBy>
  <cp:revision>5</cp:revision>
  <dcterms:created xsi:type="dcterms:W3CDTF">2011-12-02T13:06:49Z</dcterms:created>
  <dcterms:modified xsi:type="dcterms:W3CDTF">2016-02-24T08:30:39Z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0x010100AAF966FB32286A4C88BB69F437A5ECF5</vt:lpwstr>
  </property>
</Properties>
</file>