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nb-NO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44" autoAdjust="0"/>
    <p:restoredTop sz="94618" autoAdjust="0"/>
  </p:normalViewPr>
  <p:slideViewPr>
    <p:cSldViewPr>
      <p:cViewPr varScale="1">
        <p:scale>
          <a:sx n="71" d="100"/>
          <a:sy n="71" d="100"/>
        </p:scale>
        <p:origin x="-612" y="-108"/>
      </p:cViewPr>
      <p:guideLst>
        <p:guide orient="horz" pos="374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n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b-NO" smtClean="0"/>
              <a:t>Klikk for å redigere undertittelstil i malen</a:t>
            </a:r>
            <a:endParaRPr lang="nn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33CA0E-5696-4032-8B41-13C387E58AA1}" type="slidenum">
              <a:rPr lang="nb-NO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n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n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390F41-5925-4217-BE7C-2923EBC236D0}" type="slidenum">
              <a:rPr lang="nb-NO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n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n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ECE7C0-3829-435F-ADBA-9786872B6066}" type="slidenum">
              <a:rPr lang="nb-NO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n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n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7382CC-0D7D-4802-827B-4CCEA20F04EF}" type="slidenum">
              <a:rPr lang="nb-NO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n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6D2FB0-8170-4A33-B459-C0D9C00AEFE7}" type="slidenum">
              <a:rPr lang="nb-NO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n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n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n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E0B8DE-615C-44C1-8B24-FC91F17B8C88}" type="slidenum">
              <a:rPr lang="nb-NO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n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n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n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6CCF39-2729-4AA9-93F8-14742F232B43}" type="slidenum">
              <a:rPr lang="nb-NO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n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9A0769-38BA-4AA4-B00D-5B9171D31B57}" type="slidenum">
              <a:rPr lang="nb-NO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805178-7DC0-4C91-93B5-6F743AC17E17}" type="slidenum">
              <a:rPr lang="nb-NO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n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n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1B239F-58B0-4E1A-85C0-4E4B3305D4A8}" type="slidenum">
              <a:rPr lang="nb-NO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n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n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623BE1-6D8D-4BD0-A5EC-601E5A35B6C0}" type="slidenum">
              <a:rPr lang="nb-NO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b-NO" smtClean="0"/>
              <a:t>Klikk for å redigere tittelstil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nb-NO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nb-NO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657B66E-9F69-46CD-AB49-CA70C3071C6B}" type="slidenum">
              <a:rPr lang="nb-NO"/>
              <a:pPr/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1116013" y="836613"/>
            <a:ext cx="70564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n-NO"/>
          </a:p>
        </p:txBody>
      </p:sp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8313" y="919163"/>
            <a:ext cx="7535862" cy="5019675"/>
          </a:xfrm>
          <a:prstGeom prst="rect">
            <a:avLst/>
          </a:prstGeom>
          <a:noFill/>
        </p:spPr>
      </p:pic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50825" y="765175"/>
            <a:ext cx="7850188" cy="23764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nn-NO"/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 rot="-975363">
            <a:off x="3492500" y="1844675"/>
            <a:ext cx="1728788" cy="369888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b-NO"/>
              <a:t>Saksnivå</a:t>
            </a:r>
          </a:p>
        </p:txBody>
      </p:sp>
      <p:sp>
        <p:nvSpPr>
          <p:cNvPr id="3083" name="Rectangle 11"/>
          <p:cNvSpPr>
            <a:spLocks noChangeArrowheads="1"/>
          </p:cNvSpPr>
          <p:nvPr/>
        </p:nvSpPr>
        <p:spPr bwMode="auto">
          <a:xfrm>
            <a:off x="323850" y="3213100"/>
            <a:ext cx="7993063" cy="29527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nn-NO"/>
          </a:p>
        </p:txBody>
      </p:sp>
      <p:sp>
        <p:nvSpPr>
          <p:cNvPr id="3084" name="Text Box 12"/>
          <p:cNvSpPr txBox="1">
            <a:spLocks noChangeArrowheads="1"/>
          </p:cNvSpPr>
          <p:nvPr/>
        </p:nvSpPr>
        <p:spPr bwMode="auto">
          <a:xfrm rot="-1069134">
            <a:off x="2535238" y="4097338"/>
            <a:ext cx="1647825" cy="369887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nb-NO"/>
              <a:t>Dokumentnivå</a:t>
            </a:r>
          </a:p>
        </p:txBody>
      </p:sp>
      <p:sp>
        <p:nvSpPr>
          <p:cNvPr id="3085" name="Text Box 13"/>
          <p:cNvSpPr txBox="1">
            <a:spLocks noChangeArrowheads="1"/>
          </p:cNvSpPr>
          <p:nvPr/>
        </p:nvSpPr>
        <p:spPr bwMode="auto">
          <a:xfrm>
            <a:off x="2819400" y="228600"/>
            <a:ext cx="30162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nb-NO"/>
              <a:t>Skrivereglar i Acos WebSak</a:t>
            </a:r>
          </a:p>
          <a:p>
            <a:r>
              <a:rPr lang="nn-NO" sz="1000">
                <a:cs typeface="Times New Roman" pitchFamily="18" charset="0"/>
              </a:rPr>
              <a:t>08/1424-3 (54</a:t>
            </a:r>
            <a:r>
              <a:rPr lang="nb-NO" sz="1000">
                <a:cs typeface="Times New Roman" pitchFamily="18" charset="0"/>
              </a:rPr>
              <a:t>791</a:t>
            </a:r>
            <a:r>
              <a:rPr lang="nn-NO" sz="1000">
                <a:cs typeface="Times New Roman" pitchFamily="18" charset="0"/>
              </a:rPr>
              <a:t>) 15.07.08</a:t>
            </a:r>
            <a:r>
              <a:rPr lang="nn-NO" sz="10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750" y="919163"/>
            <a:ext cx="7535863" cy="5019675"/>
          </a:xfrm>
          <a:prstGeom prst="rect">
            <a:avLst/>
          </a:prstGeom>
          <a:noFill/>
        </p:spPr>
      </p:pic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3563938" y="1268413"/>
            <a:ext cx="3205162" cy="237807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b-NO" sz="1200" b="1"/>
              <a:t>ARKIVSAKSTITTEL – linje 1</a:t>
            </a:r>
            <a:br>
              <a:rPr lang="nb-NO" sz="1200" b="1"/>
            </a:br>
            <a:r>
              <a:rPr lang="nb-NO" sz="1200"/>
              <a:t>Denne linja kjem med på postjournalen</a:t>
            </a:r>
            <a:br>
              <a:rPr lang="nb-NO" sz="1200"/>
            </a:br>
            <a:r>
              <a:rPr lang="nb-NO" sz="1200" b="1"/>
              <a:t>Ikkje</a:t>
            </a:r>
            <a:r>
              <a:rPr lang="nb-NO" sz="1200"/>
              <a:t> skriv med STORE bokstavar og punktum.</a:t>
            </a:r>
          </a:p>
          <a:p>
            <a:pPr>
              <a:spcBef>
                <a:spcPct val="50000"/>
              </a:spcBef>
            </a:pPr>
            <a:r>
              <a:rPr lang="nb-NO" sz="1200" b="1"/>
              <a:t>ARKIVSAKSTITTEL – linje 2 </a:t>
            </a:r>
            <a:br>
              <a:rPr lang="nb-NO" sz="1200" b="1"/>
            </a:br>
            <a:r>
              <a:rPr lang="nb-NO" sz="1200" b="1"/>
              <a:t>Ikkje </a:t>
            </a:r>
            <a:r>
              <a:rPr lang="nb-NO" sz="1200"/>
              <a:t>skriv med STORE bokstavar og punktum.</a:t>
            </a:r>
            <a:r>
              <a:rPr lang="nb-NO" sz="1200" b="1"/>
              <a:t/>
            </a:r>
            <a:br>
              <a:rPr lang="nb-NO" sz="1200" b="1"/>
            </a:br>
            <a:r>
              <a:rPr lang="nb-NO" sz="1200"/>
              <a:t>Denne linja kjem ikkje med på post-journalen dersom:</a:t>
            </a:r>
            <a:br>
              <a:rPr lang="nb-NO" sz="1200"/>
            </a:br>
            <a:r>
              <a:rPr lang="nb-NO" sz="1200"/>
              <a:t>Avgrensingskode 2 eller 3 er nytta</a:t>
            </a:r>
            <a:br>
              <a:rPr lang="nb-NO" sz="1200"/>
            </a:br>
            <a:r>
              <a:rPr lang="nb-NO" sz="1200"/>
              <a:t>(sjå ”Tilgang”)</a:t>
            </a:r>
            <a:br>
              <a:rPr lang="nb-NO" sz="1200"/>
            </a:br>
            <a:endParaRPr lang="nb-NO" sz="1200"/>
          </a:p>
        </p:txBody>
      </p:sp>
      <p:sp>
        <p:nvSpPr>
          <p:cNvPr id="4105" name="Line 9"/>
          <p:cNvSpPr>
            <a:spLocks noChangeShapeType="1"/>
          </p:cNvSpPr>
          <p:nvPr/>
        </p:nvSpPr>
        <p:spPr bwMode="auto">
          <a:xfrm flipH="1">
            <a:off x="2627313" y="1557338"/>
            <a:ext cx="1008062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nn-NO"/>
          </a:p>
        </p:txBody>
      </p:sp>
      <p:sp>
        <p:nvSpPr>
          <p:cNvPr id="4106" name="Line 10"/>
          <p:cNvSpPr>
            <a:spLocks noChangeShapeType="1"/>
          </p:cNvSpPr>
          <p:nvPr/>
        </p:nvSpPr>
        <p:spPr bwMode="auto">
          <a:xfrm flipH="1" flipV="1">
            <a:off x="2484438" y="1989138"/>
            <a:ext cx="1079500" cy="714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nn-NO"/>
          </a:p>
        </p:txBody>
      </p:sp>
      <p:sp>
        <p:nvSpPr>
          <p:cNvPr id="4107" name="Line 11"/>
          <p:cNvSpPr>
            <a:spLocks noChangeShapeType="1"/>
          </p:cNvSpPr>
          <p:nvPr/>
        </p:nvSpPr>
        <p:spPr bwMode="auto">
          <a:xfrm flipV="1">
            <a:off x="6156325" y="1844675"/>
            <a:ext cx="1368425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nn-N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8313" y="549275"/>
            <a:ext cx="7535862" cy="5019675"/>
          </a:xfrm>
          <a:prstGeom prst="rect">
            <a:avLst/>
          </a:prstGeom>
          <a:noFill/>
        </p:spPr>
      </p:pic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1835150" y="404813"/>
            <a:ext cx="4752975" cy="173990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b-NO" sz="1200" b="1"/>
              <a:t>DOKUMENTTITTEL – linje 1</a:t>
            </a:r>
            <a:br>
              <a:rPr lang="nb-NO" sz="1200" b="1"/>
            </a:br>
            <a:r>
              <a:rPr lang="nb-NO" sz="1200"/>
              <a:t>Denne linja kjem med på postjournalen</a:t>
            </a:r>
            <a:br>
              <a:rPr lang="nb-NO" sz="1200"/>
            </a:br>
            <a:r>
              <a:rPr lang="nb-NO" sz="1200" b="1"/>
              <a:t>Ikkje</a:t>
            </a:r>
            <a:r>
              <a:rPr lang="nb-NO" sz="1200"/>
              <a:t> skriv med STORE bokstavar og punktum</a:t>
            </a:r>
          </a:p>
          <a:p>
            <a:pPr>
              <a:spcBef>
                <a:spcPct val="50000"/>
              </a:spcBef>
            </a:pPr>
            <a:r>
              <a:rPr lang="nb-NO" sz="1200" b="1"/>
              <a:t>                   DOKUMENTTITTEL – linje 2 </a:t>
            </a:r>
            <a:br>
              <a:rPr lang="nb-NO" sz="1200" b="1"/>
            </a:br>
            <a:r>
              <a:rPr lang="nb-NO" sz="1200" b="1"/>
              <a:t>                   Ikkje </a:t>
            </a:r>
            <a:r>
              <a:rPr lang="nb-NO" sz="1200"/>
              <a:t>skriv med STORE bokstavar og punktum</a:t>
            </a:r>
            <a:endParaRPr lang="nb-NO" sz="1200" b="1"/>
          </a:p>
          <a:p>
            <a:pPr>
              <a:spcBef>
                <a:spcPct val="50000"/>
              </a:spcBef>
            </a:pPr>
            <a:r>
              <a:rPr lang="nb-NO" sz="1200" b="1"/>
              <a:t>                   </a:t>
            </a:r>
            <a:r>
              <a:rPr lang="nb-NO" sz="1200"/>
              <a:t>Denne linja kjem ikkje med på post-journalen dersom:</a:t>
            </a:r>
            <a:br>
              <a:rPr lang="nb-NO" sz="1200"/>
            </a:br>
            <a:r>
              <a:rPr lang="nb-NO" sz="1200"/>
              <a:t>                   Avgrensingskode 2 eller 3 er nytta (sjå ”Tilgang”)</a:t>
            </a:r>
            <a:br>
              <a:rPr lang="nb-NO" sz="1200"/>
            </a:br>
            <a:endParaRPr lang="nb-NO" sz="1200"/>
          </a:p>
        </p:txBody>
      </p:sp>
      <p:sp>
        <p:nvSpPr>
          <p:cNvPr id="5127" name="Line 7"/>
          <p:cNvSpPr>
            <a:spLocks noChangeShapeType="1"/>
          </p:cNvSpPr>
          <p:nvPr/>
        </p:nvSpPr>
        <p:spPr bwMode="auto">
          <a:xfrm flipH="1">
            <a:off x="1692275" y="981075"/>
            <a:ext cx="431800" cy="2879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nn-NO"/>
          </a:p>
        </p:txBody>
      </p:sp>
      <p:sp>
        <p:nvSpPr>
          <p:cNvPr id="5128" name="Line 8"/>
          <p:cNvSpPr>
            <a:spLocks noChangeShapeType="1"/>
          </p:cNvSpPr>
          <p:nvPr/>
        </p:nvSpPr>
        <p:spPr bwMode="auto">
          <a:xfrm flipH="1">
            <a:off x="2195513" y="1557338"/>
            <a:ext cx="504825" cy="2519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nn-NO"/>
          </a:p>
        </p:txBody>
      </p:sp>
      <p:sp>
        <p:nvSpPr>
          <p:cNvPr id="5129" name="Line 9"/>
          <p:cNvSpPr>
            <a:spLocks noChangeShapeType="1"/>
          </p:cNvSpPr>
          <p:nvPr/>
        </p:nvSpPr>
        <p:spPr bwMode="auto">
          <a:xfrm>
            <a:off x="5076825" y="1844675"/>
            <a:ext cx="1871663" cy="17287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nn-NO"/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2771775" y="3429000"/>
            <a:ext cx="28797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n-NO"/>
          </a:p>
        </p:txBody>
      </p:sp>
      <p:sp>
        <p:nvSpPr>
          <p:cNvPr id="5131" name="Text Box 11"/>
          <p:cNvSpPr txBox="1">
            <a:spLocks noChangeArrowheads="1"/>
          </p:cNvSpPr>
          <p:nvPr/>
        </p:nvSpPr>
        <p:spPr bwMode="auto">
          <a:xfrm>
            <a:off x="3995738" y="5157788"/>
            <a:ext cx="2808287" cy="1008062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b-NO" sz="1200"/>
              <a:t>Namn/adresse vert ikkje synleg på postjournalen eller for dei som ikkje har tilgang til saka, dersom avgrensingskode 3 er nytta </a:t>
            </a:r>
            <a:br>
              <a:rPr lang="nb-NO" sz="1200"/>
            </a:br>
            <a:r>
              <a:rPr lang="nb-NO" sz="1200"/>
              <a:t>(sjå ”Tilgang”)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755650" y="476250"/>
            <a:ext cx="7416800" cy="2566988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nb-NO" b="1"/>
              <a:t>Ikkje bruk ord som:</a:t>
            </a:r>
            <a:endParaRPr lang="nb-NO"/>
          </a:p>
          <a:p>
            <a:r>
              <a:rPr lang="nb-NO"/>
              <a:t>Vedrørande, vedr., ad, vedkomande </a:t>
            </a:r>
            <a:endParaRPr lang="nb-NO" b="1"/>
          </a:p>
          <a:p>
            <a:r>
              <a:rPr lang="nb-NO" b="1"/>
              <a:t>Døme:</a:t>
            </a:r>
            <a:br>
              <a:rPr lang="nb-NO" b="1"/>
            </a:br>
            <a:r>
              <a:rPr lang="nb-NO"/>
              <a:t>Byggemøte </a:t>
            </a:r>
            <a:r>
              <a:rPr lang="nb-NO" b="1"/>
              <a:t>vedr</a:t>
            </a:r>
            <a:r>
              <a:rPr lang="nb-NO"/>
              <a:t>.nytt NAV-kontor</a:t>
            </a:r>
            <a:br>
              <a:rPr lang="nb-NO"/>
            </a:br>
            <a:r>
              <a:rPr lang="nb-NO"/>
              <a:t>                           Byggemøte om nytt NAV-kontor</a:t>
            </a:r>
            <a:br>
              <a:rPr lang="nb-NO"/>
            </a:br>
            <a:r>
              <a:rPr lang="nb-NO" b="1"/>
              <a:t>Ad</a:t>
            </a:r>
            <a:r>
              <a:rPr lang="nb-NO"/>
              <a:t> forventet sluttrapportering av</a:t>
            </a:r>
            <a:br>
              <a:rPr lang="nb-NO"/>
            </a:br>
            <a:r>
              <a:rPr lang="nb-NO"/>
              <a:t>                           Forventa sluttrapportering av</a:t>
            </a:r>
            <a:br>
              <a:rPr lang="nb-NO"/>
            </a:br>
            <a:r>
              <a:rPr lang="nb-NO" b="1"/>
              <a:t>Vedkomande</a:t>
            </a:r>
            <a:r>
              <a:rPr lang="nb-NO"/>
              <a:t> eigedomsretten til 2 tomter </a:t>
            </a:r>
            <a:br>
              <a:rPr lang="nb-NO"/>
            </a:br>
            <a:r>
              <a:rPr lang="nb-NO"/>
              <a:t>                           Eigedomsretten til 2 tomter</a:t>
            </a: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762000" y="3200400"/>
            <a:ext cx="8158163" cy="2841625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nb-NO" b="1"/>
              <a:t>Det er viktig å vite kva arkivsaka/dokumentet gjeld, tilføy dato</a:t>
            </a:r>
            <a:br>
              <a:rPr lang="nb-NO" b="1"/>
            </a:br>
            <a:r>
              <a:rPr lang="nb-NO" b="1"/>
              <a:t>og kva saka gjeld.</a:t>
            </a:r>
          </a:p>
          <a:p>
            <a:r>
              <a:rPr lang="nb-NO" b="1"/>
              <a:t>Døme:</a:t>
            </a:r>
          </a:p>
          <a:p>
            <a:r>
              <a:rPr lang="nb-NO"/>
              <a:t>Møteinnkalling                   Møteinnkalling 04.04.08 – arkivmøte ÅLAV)</a:t>
            </a:r>
          </a:p>
          <a:p>
            <a:r>
              <a:rPr lang="nb-NO"/>
              <a:t>Melding om vedtak            Nye reglar for kulturstøtte)</a:t>
            </a:r>
          </a:p>
          <a:p>
            <a:r>
              <a:rPr lang="nb-NO"/>
              <a:t>Godtgjersle                        (Godtgjersle for reiseutgifter)</a:t>
            </a:r>
          </a:p>
          <a:p>
            <a:r>
              <a:rPr lang="nb-NO"/>
              <a:t>Reglement                         (Reglement av 04.04.08 for tildeling av</a:t>
            </a:r>
          </a:p>
          <a:p>
            <a:r>
              <a:rPr lang="nb-NO"/>
              <a:t>		               kulturmidlar)</a:t>
            </a:r>
          </a:p>
          <a:p>
            <a:r>
              <a:rPr lang="nb-NO"/>
              <a:t>Søknader om ………..,,        </a:t>
            </a:r>
            <a:br>
              <a:rPr lang="nb-NO"/>
            </a:br>
            <a:r>
              <a:rPr lang="nb-NO"/>
              <a:t>Registrer det utgåande dokumentet med ”Svar på”</a:t>
            </a: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3622675" y="6019800"/>
            <a:ext cx="5521325" cy="644525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nb-NO" b="1"/>
              <a:t>Forkortingar</a:t>
            </a:r>
            <a:r>
              <a:rPr lang="nb-NO"/>
              <a:t> er lite søkbare pga at vi nytter dei ulikt,</a:t>
            </a:r>
            <a:br>
              <a:rPr lang="nb-NO"/>
            </a:br>
            <a:r>
              <a:rPr lang="nb-NO"/>
              <a:t>difor:  </a:t>
            </a:r>
            <a:r>
              <a:rPr lang="nb-NO" b="1"/>
              <a:t>skriv orda heilt ut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andard utforming">
  <a:themeElements>
    <a:clrScheme name="Standard utforming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 utforming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 utform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77</Words>
  <Application>Microsoft Office PowerPoint</Application>
  <PresentationFormat>Skjermfremvisning (4:3)</PresentationFormat>
  <Paragraphs>22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4</vt:i4>
      </vt:variant>
    </vt:vector>
  </HeadingPairs>
  <TitlesOfParts>
    <vt:vector size="5" baseType="lpstr">
      <vt:lpstr>Standard utforming</vt:lpstr>
      <vt:lpstr>Lysbilde 1</vt:lpstr>
      <vt:lpstr>Lysbilde 2</vt:lpstr>
      <vt:lpstr>Lysbilde 3</vt:lpstr>
      <vt:lpstr>Lysbilde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Lysbilde 1</dc:title>
  <dc:creator>Brukernavn</dc:creator>
  <cp:lastModifiedBy>17camroy</cp:lastModifiedBy>
  <cp:revision>20</cp:revision>
  <dcterms:created xsi:type="dcterms:W3CDTF">2008-02-04T15:54:43Z</dcterms:created>
  <dcterms:modified xsi:type="dcterms:W3CDTF">2011-02-01T12:40:43Z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KID">
    <vt:i4>54791</vt:i4>
  </property>
  <property fmtid="{D5CDD505-2E9C-101B-9397-08002B2CF9AE}" pid="3" name="JPID">
    <vt:i4>2008006080</vt:i4>
  </property>
  <property fmtid="{D5CDD505-2E9C-101B-9397-08002B2CF9AE}" pid="4" name="VARIANT">
    <vt:lpwstr>P</vt:lpwstr>
  </property>
  <property fmtid="{D5CDD505-2E9C-101B-9397-08002B2CF9AE}" pid="5" name="VERSJON">
    <vt:i4>1</vt:i4>
  </property>
  <property fmtid="{D5CDD505-2E9C-101B-9397-08002B2CF9AE}" pid="6" name="SERVER">
    <vt:lpwstr>24osql01acos</vt:lpwstr>
  </property>
  <property fmtid="{D5CDD505-2E9C-101B-9397-08002B2CF9AE}" pid="7" name="DATABASE">
    <vt:lpwstr>Websak5_Ardal</vt:lpwstr>
  </property>
  <property fmtid="{D5CDD505-2E9C-101B-9397-08002B2CF9AE}" pid="8" name="BRUKERID">
    <vt:lpwstr>142</vt:lpwstr>
  </property>
  <property fmtid="{D5CDD505-2E9C-101B-9397-08002B2CF9AE}" pid="9" name="VM_STATUS">
    <vt:lpwstr>J</vt:lpwstr>
  </property>
</Properties>
</file>